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1662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3160" y="452119"/>
            <a:ext cx="5256529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83250" y="2679700"/>
            <a:ext cx="170411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Gothic"/>
                <a:cs typeface="Century Gothic"/>
              </a:rPr>
              <a:t>THE WEDDING</a:t>
            </a:r>
            <a:r>
              <a:rPr sz="1800" spc="-4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PARTY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54650" y="3441700"/>
            <a:ext cx="2250440" cy="67671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Officiate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Father Kevin</a:t>
            </a:r>
            <a:r>
              <a:rPr sz="1200" spc="-55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Olwyn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Parents of the</a:t>
            </a:r>
            <a:r>
              <a:rPr sz="1200" b="1" spc="-45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Bride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Brenda Smith </a:t>
            </a:r>
            <a:endParaRPr lang="he-IL" sz="1200" spc="-5" dirty="0">
              <a:latin typeface="Century Gothic" panose="020B0502020202020204" pitchFamily="34" charset="0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and Jason Smith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Parents of the</a:t>
            </a:r>
            <a:r>
              <a:rPr sz="1200" b="1" spc="-10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Groom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Leanne Adams </a:t>
            </a:r>
            <a:endParaRPr lang="he-IL" sz="1200" spc="-5" dirty="0">
              <a:latin typeface="Century Gothic" panose="020B0502020202020204" pitchFamily="34" charset="0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and Jack</a:t>
            </a:r>
            <a:r>
              <a:rPr sz="1200" spc="-20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Adams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 marL="669925" marR="662305" algn="ctr">
              <a:lnSpc>
                <a:spcPct val="193000"/>
              </a:lnSpc>
              <a:spcBef>
                <a:spcPts val="5"/>
              </a:spcBef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Man of</a:t>
            </a:r>
            <a:r>
              <a:rPr sz="1200" b="1" spc="-60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b="1" spc="-10" dirty="0">
                <a:latin typeface="Century Gothic" panose="020B0502020202020204" pitchFamily="34" charset="0"/>
                <a:cs typeface="Century Gothic"/>
              </a:rPr>
              <a:t>Honor 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Jeff Hopkins  </a:t>
            </a: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Best Woman 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Susan Kraft  </a:t>
            </a: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Bridesmaids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Anne Cole </a:t>
            </a:r>
            <a:endParaRPr lang="he-IL" sz="1200" spc="-5" dirty="0">
              <a:latin typeface="Century Gothic" panose="020B0502020202020204" pitchFamily="34" charset="0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and Cindy Mear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Groomsmen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Brian Left </a:t>
            </a:r>
            <a:endParaRPr lang="he-IL" sz="1200" spc="-5" dirty="0">
              <a:latin typeface="Century Gothic" panose="020B0502020202020204" pitchFamily="34" charset="0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and Mike</a:t>
            </a:r>
            <a:r>
              <a:rPr sz="1200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Reat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Flower</a:t>
            </a:r>
            <a:r>
              <a:rPr sz="1200" b="1" spc="-75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b="1" spc="-5" dirty="0">
                <a:latin typeface="Century Gothic" panose="020B0502020202020204" pitchFamily="34" charset="0"/>
                <a:cs typeface="Century Gothic"/>
              </a:rPr>
              <a:t>Girl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 dirty="0">
              <a:latin typeface="Century Gothic" panose="020B0502020202020204" pitchFamily="34" charset="0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spc="-5" dirty="0">
                <a:latin typeface="Century Gothic" panose="020B0502020202020204" pitchFamily="34" charset="0"/>
                <a:cs typeface="Century Gothic"/>
              </a:rPr>
              <a:t>Jody</a:t>
            </a:r>
            <a:r>
              <a:rPr sz="1200" spc="-85" dirty="0">
                <a:latin typeface="Century Gothic" panose="020B0502020202020204" pitchFamily="34" charset="0"/>
                <a:cs typeface="Century Gothic"/>
              </a:rPr>
              <a:t> </a:t>
            </a:r>
            <a:r>
              <a:rPr sz="1200" spc="-5" dirty="0">
                <a:latin typeface="Century Gothic" panose="020B0502020202020204" pitchFamily="34" charset="0"/>
                <a:cs typeface="Century Gothic"/>
              </a:rPr>
              <a:t>Wolf</a:t>
            </a:r>
            <a:endParaRPr sz="1200" dirty="0">
              <a:latin typeface="Century Gothic" panose="020B0502020202020204" pitchFamily="34" charset="0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21050" y="7258957"/>
            <a:ext cx="12998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/>
                <a:cs typeface="Century Gothic"/>
              </a:rPr>
              <a:t>THANK</a:t>
            </a:r>
            <a:r>
              <a:rPr sz="1800" spc="-7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YOU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49848" y="7812532"/>
            <a:ext cx="2642870" cy="180966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R="5080" indent="-635" algn="ctr">
              <a:lnSpc>
                <a:spcPct val="200000"/>
              </a:lnSpc>
              <a:spcBef>
                <a:spcPts val="65"/>
              </a:spcBef>
            </a:pPr>
            <a:r>
              <a:rPr sz="1200" dirty="0">
                <a:latin typeface="Century Gothic" panose="020B0502020202020204" pitchFamily="34" charset="0"/>
                <a:cs typeface="Arial" panose="020B0604020202020204" pitchFamily="34" charset="0"/>
              </a:rPr>
              <a:t>Thank you to our family and friends for  celebrating with us on our special day.</a:t>
            </a:r>
          </a:p>
          <a:p>
            <a:pPr algn="ctr">
              <a:lnSpc>
                <a:spcPct val="200000"/>
              </a:lnSpc>
              <a:spcBef>
                <a:spcPts val="50"/>
              </a:spcBef>
            </a:pPr>
            <a:endParaRPr sz="12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sz="1200" dirty="0">
                <a:latin typeface="Century Gothic" panose="020B0502020202020204" pitchFamily="34" charset="0"/>
                <a:cs typeface="Arial" panose="020B0604020202020204" pitchFamily="34" charset="0"/>
              </a:rPr>
              <a:t>Sarah and John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4FFC65-F422-4301-9CFC-6A85B21B36CA}"/>
              </a:ext>
            </a:extLst>
          </p:cNvPr>
          <p:cNvSpPr txBox="1"/>
          <p:nvPr/>
        </p:nvSpPr>
        <p:spPr>
          <a:xfrm>
            <a:off x="577850" y="232370"/>
            <a:ext cx="6503703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5400" dirty="0">
                <a:latin typeface="Old English Text MT" panose="03040902040508030806" pitchFamily="66" charset="0"/>
              </a:rPr>
              <a:t>The Newlywed Times</a:t>
            </a:r>
            <a:endParaRPr lang="he-IL" sz="5400" dirty="0">
              <a:latin typeface="Old English Text MT" panose="03040902040508030806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353F717-E76B-489D-B909-5D8272A48D08}"/>
              </a:ext>
            </a:extLst>
          </p:cNvPr>
          <p:cNvCxnSpPr/>
          <p:nvPr/>
        </p:nvCxnSpPr>
        <p:spPr>
          <a:xfrm>
            <a:off x="196850" y="1155700"/>
            <a:ext cx="7086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9C17605-7E0A-40AA-8C0C-509F7BF62A89}"/>
              </a:ext>
            </a:extLst>
          </p:cNvPr>
          <p:cNvCxnSpPr/>
          <p:nvPr/>
        </p:nvCxnSpPr>
        <p:spPr>
          <a:xfrm>
            <a:off x="196850" y="1384300"/>
            <a:ext cx="7086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bject 6">
            <a:extLst>
              <a:ext uri="{FF2B5EF4-FFF2-40B4-BE49-F238E27FC236}">
                <a16:creationId xmlns:a16="http://schemas.microsoft.com/office/drawing/2014/main" id="{0DF1E797-2CB1-4524-B702-8ED548342CA1}"/>
              </a:ext>
            </a:extLst>
          </p:cNvPr>
          <p:cNvSpPr txBox="1">
            <a:spLocks/>
          </p:cNvSpPr>
          <p:nvPr/>
        </p:nvSpPr>
        <p:spPr>
          <a:xfrm>
            <a:off x="454478" y="1186810"/>
            <a:ext cx="38100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sz="1200" kern="0" spc="-5" dirty="0"/>
              <a:t>NEW TORK, THURSDAY, DECEMBER 10, 2021</a:t>
            </a:r>
            <a:endParaRPr lang="en-US" sz="1200" kern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2FDFD45-79BB-414E-A56A-13F6887C59FA}"/>
              </a:ext>
            </a:extLst>
          </p:cNvPr>
          <p:cNvSpPr/>
          <p:nvPr/>
        </p:nvSpPr>
        <p:spPr>
          <a:xfrm>
            <a:off x="273050" y="1536700"/>
            <a:ext cx="701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spc="-5" dirty="0">
                <a:latin typeface="Georgia" panose="02040502050405020303" pitchFamily="18" charset="0"/>
                <a:cs typeface="+mj-cs"/>
              </a:rPr>
              <a:t>SARAH LEE</a:t>
            </a:r>
            <a:r>
              <a:rPr lang="en-US" sz="3200" spc="-55" dirty="0">
                <a:latin typeface="Georgia" panose="02040502050405020303" pitchFamily="18" charset="0"/>
                <a:cs typeface="+mj-cs"/>
              </a:rPr>
              <a:t> </a:t>
            </a:r>
            <a:r>
              <a:rPr lang="en-US" sz="3200" spc="-5" dirty="0">
                <a:latin typeface="Georgia" panose="02040502050405020303" pitchFamily="18" charset="0"/>
                <a:cs typeface="+mj-cs"/>
              </a:rPr>
              <a:t>SMITH AND JOHN RICK</a:t>
            </a:r>
            <a:r>
              <a:rPr lang="en-US" sz="3200" spc="-15" dirty="0">
                <a:latin typeface="Georgia" panose="02040502050405020303" pitchFamily="18" charset="0"/>
                <a:cs typeface="+mj-cs"/>
              </a:rPr>
              <a:t> </a:t>
            </a:r>
            <a:r>
              <a:rPr lang="en-US" sz="3200" spc="-5" dirty="0">
                <a:latin typeface="Georgia" panose="02040502050405020303" pitchFamily="18" charset="0"/>
                <a:cs typeface="+mj-cs"/>
              </a:rPr>
              <a:t>ADAMS GETTING MARRIED</a:t>
            </a:r>
            <a:endParaRPr lang="he-IL" sz="3200" dirty="0">
              <a:latin typeface="Georgia" panose="02040502050405020303" pitchFamily="18" charset="0"/>
              <a:cs typeface="+mj-cs"/>
            </a:endParaRP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DDF74E9D-087F-4156-9CD9-C51A950BB1A5}"/>
              </a:ext>
            </a:extLst>
          </p:cNvPr>
          <p:cNvSpPr/>
          <p:nvPr/>
        </p:nvSpPr>
        <p:spPr>
          <a:xfrm>
            <a:off x="1" y="2679700"/>
            <a:ext cx="2406650" cy="7701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pc="-5" dirty="0">
                <a:latin typeface="Century Gothic"/>
              </a:rPr>
              <a:t>THE WEDDING</a:t>
            </a:r>
          </a:p>
          <a:p>
            <a:pPr algn="ctr">
              <a:lnSpc>
                <a:spcPct val="107000"/>
              </a:lnSpc>
            </a:pP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Sarah Lee Smith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John Rick Adams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will take place on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December 12, 2021</a:t>
            </a: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South West Lane Church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York, New York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p.m.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spc="-5" dirty="0">
                <a:latin typeface="Century Gothic"/>
              </a:rPr>
              <a:t>THE CEREMONY</a:t>
            </a:r>
          </a:p>
          <a:p>
            <a:pPr algn="ctr">
              <a:lnSpc>
                <a:spcPct val="107000"/>
              </a:lnSpc>
            </a:pPr>
            <a:r>
              <a:rPr lang="en-U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Introduction to the Couple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Opening Prayer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Gospel Reading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Exchange of Vows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Exchange of Rings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Message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 of the Couple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28" name="Straight Connector 1027">
            <a:extLst>
              <a:ext uri="{FF2B5EF4-FFF2-40B4-BE49-F238E27FC236}">
                <a16:creationId xmlns:a16="http://schemas.microsoft.com/office/drawing/2014/main" id="{C9F8AF9F-8959-49B4-B6FD-715377F06DDD}"/>
              </a:ext>
            </a:extLst>
          </p:cNvPr>
          <p:cNvCxnSpPr/>
          <p:nvPr/>
        </p:nvCxnSpPr>
        <p:spPr>
          <a:xfrm>
            <a:off x="2406650" y="7099300"/>
            <a:ext cx="0" cy="3352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9C15167-A534-4699-9F11-61893C56FAD5}"/>
              </a:ext>
            </a:extLst>
          </p:cNvPr>
          <p:cNvCxnSpPr/>
          <p:nvPr/>
        </p:nvCxnSpPr>
        <p:spPr>
          <a:xfrm>
            <a:off x="5530850" y="7099300"/>
            <a:ext cx="0" cy="3352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ject 6">
            <a:extLst>
              <a:ext uri="{FF2B5EF4-FFF2-40B4-BE49-F238E27FC236}">
                <a16:creationId xmlns:a16="http://schemas.microsoft.com/office/drawing/2014/main" id="{E6C38BE1-4FA9-4E78-A6E1-8D3622CDFADA}"/>
              </a:ext>
            </a:extLst>
          </p:cNvPr>
          <p:cNvSpPr txBox="1">
            <a:spLocks/>
          </p:cNvSpPr>
          <p:nvPr/>
        </p:nvSpPr>
        <p:spPr>
          <a:xfrm>
            <a:off x="6252934" y="1186810"/>
            <a:ext cx="699409" cy="199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sz="1200" kern="0" spc="-5" dirty="0"/>
              <a:t>5 PM</a:t>
            </a:r>
            <a:endParaRPr lang="en-US" sz="1200" kern="0" dirty="0"/>
          </a:p>
        </p:txBody>
      </p:sp>
      <p:pic>
        <p:nvPicPr>
          <p:cNvPr id="7" name="תמונה 6" descr="תמונה שמכילה שלג, חוץ, אדם, אישה&#10;&#10;התיאור נוצר באופן אוטומטי">
            <a:extLst>
              <a:ext uri="{FF2B5EF4-FFF2-40B4-BE49-F238E27FC236}">
                <a16:creationId xmlns:a16="http://schemas.microsoft.com/office/drawing/2014/main" id="{B2DA3E09-DAA1-4900-B413-807B74B1D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490" y="2664460"/>
            <a:ext cx="3354070" cy="43826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153</Words>
  <Application>Microsoft Office PowerPoint</Application>
  <PresentationFormat>מותאם אישית</PresentationFormat>
  <Paragraphs>58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Georgia</vt:lpstr>
      <vt:lpstr>Old English Text MT</vt:lpstr>
      <vt:lpstr>Office Theme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</dc:title>
  <dc:creator>Nicole Bar-Dayan</dc:creator>
  <cp:lastModifiedBy>Nicole</cp:lastModifiedBy>
  <cp:revision>14</cp:revision>
  <dcterms:created xsi:type="dcterms:W3CDTF">2021-01-28T07:58:20Z</dcterms:created>
  <dcterms:modified xsi:type="dcterms:W3CDTF">2021-01-28T09:24:59Z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2021-01-28T00:00:00Z</vt:filetime>
  </property>
  <property fmtid="{D5CDD505-2E9C-101B-9397-08002B2CF9AE}" pid="3" name="Creator">
    <vt:lpwstr>Acrobat PDFMaker 17 for Word</vt:lpwstr>
  </property>
  <property fmtid="{D5CDD505-2E9C-101B-9397-08002B2CF9AE}" pid="4" name="LastSaved">
    <vt:filetime>2021-01-28T00:00:00Z</vt:filetime>
  </property>
</Properties>
</file>