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5181AF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5181AF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5181AF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37709" y="2210561"/>
            <a:ext cx="1543049" cy="154304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537709" y="3637788"/>
            <a:ext cx="1543049" cy="154304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3110483" y="3637788"/>
            <a:ext cx="1543049" cy="154304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3110483" y="2210561"/>
            <a:ext cx="1543049" cy="154304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3168595" y="2249766"/>
            <a:ext cx="2854349" cy="285435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4755641" y="752856"/>
            <a:ext cx="4235957" cy="263347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4799838" y="797051"/>
            <a:ext cx="4094479" cy="2491740"/>
          </a:xfrm>
          <a:custGeom>
            <a:avLst/>
            <a:gdLst/>
            <a:ahLst/>
            <a:cxnLst/>
            <a:rect l="l" t="t" r="r" b="b"/>
            <a:pathLst>
              <a:path w="4094479" h="2491740">
                <a:moveTo>
                  <a:pt x="0" y="0"/>
                </a:moveTo>
                <a:lnTo>
                  <a:pt x="4094225" y="0"/>
                </a:lnTo>
                <a:lnTo>
                  <a:pt x="4094225" y="2491740"/>
                </a:lnTo>
                <a:lnTo>
                  <a:pt x="0" y="24917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4799838" y="797051"/>
            <a:ext cx="4094479" cy="2491740"/>
          </a:xfrm>
          <a:custGeom>
            <a:avLst/>
            <a:gdLst/>
            <a:ahLst/>
            <a:cxnLst/>
            <a:rect l="l" t="t" r="r" b="b"/>
            <a:pathLst>
              <a:path w="4094479" h="2491740">
                <a:moveTo>
                  <a:pt x="0" y="0"/>
                </a:moveTo>
                <a:lnTo>
                  <a:pt x="4094225" y="0"/>
                </a:lnTo>
                <a:lnTo>
                  <a:pt x="4094225" y="2491740"/>
                </a:lnTo>
                <a:lnTo>
                  <a:pt x="0" y="2491740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5181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23044" y="100525"/>
            <a:ext cx="3097911" cy="635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5181AF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02376" y="3278702"/>
            <a:ext cx="1235075" cy="6997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6985">
              <a:lnSpc>
                <a:spcPct val="122800"/>
              </a:lnSpc>
              <a:spcBef>
                <a:spcPts val="100"/>
              </a:spcBef>
            </a:pPr>
            <a:r>
              <a:rPr dirty="0" sz="1800" spc="-10">
                <a:solidFill>
                  <a:srgbClr val="FFFFFF"/>
                </a:solidFill>
                <a:latin typeface="Impact"/>
                <a:cs typeface="Impact"/>
              </a:rPr>
              <a:t>Weak</a:t>
            </a:r>
            <a:r>
              <a:rPr dirty="0" sz="1800" spc="-5">
                <a:solidFill>
                  <a:srgbClr val="FFFFFF"/>
                </a:solidFill>
                <a:latin typeface="Impact"/>
                <a:cs typeface="Impact"/>
              </a:rPr>
              <a:t>n</a:t>
            </a:r>
            <a:r>
              <a:rPr dirty="0" sz="1800" spc="-10">
                <a:solidFill>
                  <a:srgbClr val="FFFFFF"/>
                </a:solidFill>
                <a:latin typeface="Impact"/>
                <a:cs typeface="Impact"/>
              </a:rPr>
              <a:t>es</a:t>
            </a:r>
            <a:r>
              <a:rPr dirty="0" sz="1800" spc="-5">
                <a:solidFill>
                  <a:srgbClr val="FFFFFF"/>
                </a:solidFill>
                <a:latin typeface="Impact"/>
                <a:cs typeface="Impact"/>
              </a:rPr>
              <a:t>s</a:t>
            </a:r>
            <a:r>
              <a:rPr dirty="0" sz="1800" spc="-10">
                <a:solidFill>
                  <a:srgbClr val="FFFFFF"/>
                </a:solidFill>
                <a:latin typeface="Impact"/>
                <a:cs typeface="Impact"/>
              </a:rPr>
              <a:t>es  </a:t>
            </a:r>
            <a:r>
              <a:rPr dirty="0" sz="1800" spc="-5">
                <a:solidFill>
                  <a:srgbClr val="FFFFFF"/>
                </a:solidFill>
                <a:latin typeface="Impact"/>
                <a:cs typeface="Impact"/>
              </a:rPr>
              <a:t>Threats</a:t>
            </a:r>
            <a:endParaRPr sz="1800">
              <a:latin typeface="Impact"/>
              <a:cs typeface="Impac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28821" y="3231154"/>
            <a:ext cx="1316990" cy="7499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325755">
              <a:lnSpc>
                <a:spcPct val="132000"/>
              </a:lnSpc>
              <a:spcBef>
                <a:spcPts val="100"/>
              </a:spcBef>
            </a:pPr>
            <a:r>
              <a:rPr dirty="0" sz="1800" spc="-5">
                <a:solidFill>
                  <a:srgbClr val="FFFFFF"/>
                </a:solidFill>
                <a:latin typeface="Impact"/>
                <a:cs typeface="Impact"/>
              </a:rPr>
              <a:t>Strengths  </a:t>
            </a:r>
            <a:r>
              <a:rPr dirty="0" sz="1800" spc="-5">
                <a:solidFill>
                  <a:srgbClr val="FFFFFF"/>
                </a:solidFill>
                <a:latin typeface="Impact"/>
                <a:cs typeface="Impact"/>
              </a:rPr>
              <a:t>O</a:t>
            </a:r>
            <a:r>
              <a:rPr dirty="0" sz="1800" spc="-5">
                <a:solidFill>
                  <a:srgbClr val="FFFFFF"/>
                </a:solidFill>
                <a:latin typeface="Impact"/>
                <a:cs typeface="Impact"/>
              </a:rPr>
              <a:t>pp</a:t>
            </a:r>
            <a:r>
              <a:rPr dirty="0" sz="1800" spc="-10">
                <a:solidFill>
                  <a:srgbClr val="FFFFFF"/>
                </a:solidFill>
                <a:latin typeface="Impact"/>
                <a:cs typeface="Impact"/>
              </a:rPr>
              <a:t>o</a:t>
            </a:r>
            <a:r>
              <a:rPr dirty="0" sz="1800" spc="15">
                <a:solidFill>
                  <a:srgbClr val="FFFFFF"/>
                </a:solidFill>
                <a:latin typeface="Impact"/>
                <a:cs typeface="Impact"/>
              </a:rPr>
              <a:t>r</a:t>
            </a:r>
            <a:r>
              <a:rPr dirty="0" sz="1800" spc="-5">
                <a:solidFill>
                  <a:srgbClr val="FFFFFF"/>
                </a:solidFill>
                <a:latin typeface="Impact"/>
                <a:cs typeface="Impact"/>
              </a:rPr>
              <a:t>t</a:t>
            </a:r>
            <a:r>
              <a:rPr dirty="0" sz="1800" spc="-5">
                <a:solidFill>
                  <a:srgbClr val="FFFFFF"/>
                </a:solidFill>
                <a:latin typeface="Impact"/>
                <a:cs typeface="Impact"/>
              </a:rPr>
              <a:t>u</a:t>
            </a:r>
            <a:r>
              <a:rPr dirty="0" sz="1800">
                <a:solidFill>
                  <a:srgbClr val="FFFFFF"/>
                </a:solidFill>
                <a:latin typeface="Impact"/>
                <a:cs typeface="Impact"/>
              </a:rPr>
              <a:t>n</a:t>
            </a:r>
            <a:r>
              <a:rPr dirty="0" sz="1800" spc="-5">
                <a:solidFill>
                  <a:srgbClr val="FFFFFF"/>
                </a:solidFill>
                <a:latin typeface="Impact"/>
                <a:cs typeface="Impact"/>
              </a:rPr>
              <a:t>it</a:t>
            </a:r>
            <a:r>
              <a:rPr dirty="0" sz="1800" spc="-10">
                <a:solidFill>
                  <a:srgbClr val="FFFFFF"/>
                </a:solidFill>
                <a:latin typeface="Impact"/>
                <a:cs typeface="Impact"/>
              </a:rPr>
              <a:t>ies</a:t>
            </a:r>
            <a:endParaRPr sz="1800">
              <a:latin typeface="Impact"/>
              <a:cs typeface="Impac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55641" y="3992118"/>
            <a:ext cx="4235957" cy="26334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799838" y="4036314"/>
            <a:ext cx="4094479" cy="2491740"/>
          </a:xfrm>
          <a:custGeom>
            <a:avLst/>
            <a:gdLst/>
            <a:ahLst/>
            <a:cxnLst/>
            <a:rect l="l" t="t" r="r" b="b"/>
            <a:pathLst>
              <a:path w="4094479" h="2491740">
                <a:moveTo>
                  <a:pt x="0" y="0"/>
                </a:moveTo>
                <a:lnTo>
                  <a:pt x="4094225" y="0"/>
                </a:lnTo>
                <a:lnTo>
                  <a:pt x="4094225" y="2491740"/>
                </a:lnTo>
                <a:lnTo>
                  <a:pt x="0" y="24917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799838" y="4036314"/>
            <a:ext cx="4094479" cy="2491740"/>
          </a:xfrm>
          <a:custGeom>
            <a:avLst/>
            <a:gdLst/>
            <a:ahLst/>
            <a:cxnLst/>
            <a:rect l="l" t="t" r="r" b="b"/>
            <a:pathLst>
              <a:path w="4094479" h="2491740">
                <a:moveTo>
                  <a:pt x="0" y="0"/>
                </a:moveTo>
                <a:lnTo>
                  <a:pt x="4094225" y="0"/>
                </a:lnTo>
                <a:lnTo>
                  <a:pt x="4094225" y="2491740"/>
                </a:lnTo>
                <a:lnTo>
                  <a:pt x="0" y="2491740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5593C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27075" y="752855"/>
            <a:ext cx="4235195" cy="26334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71272" y="797051"/>
            <a:ext cx="4093845" cy="2491740"/>
          </a:xfrm>
          <a:custGeom>
            <a:avLst/>
            <a:gdLst/>
            <a:ahLst/>
            <a:cxnLst/>
            <a:rect l="l" t="t" r="r" b="b"/>
            <a:pathLst>
              <a:path w="4093845" h="2491740">
                <a:moveTo>
                  <a:pt x="0" y="0"/>
                </a:moveTo>
                <a:lnTo>
                  <a:pt x="4093464" y="0"/>
                </a:lnTo>
                <a:lnTo>
                  <a:pt x="4093464" y="2491740"/>
                </a:lnTo>
                <a:lnTo>
                  <a:pt x="0" y="24917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71272" y="797051"/>
            <a:ext cx="4093845" cy="2491740"/>
          </a:xfrm>
          <a:custGeom>
            <a:avLst/>
            <a:gdLst/>
            <a:ahLst/>
            <a:cxnLst/>
            <a:rect l="l" t="t" r="r" b="b"/>
            <a:pathLst>
              <a:path w="4093845" h="2491740">
                <a:moveTo>
                  <a:pt x="0" y="0"/>
                </a:moveTo>
                <a:lnTo>
                  <a:pt x="4093464" y="0"/>
                </a:lnTo>
                <a:lnTo>
                  <a:pt x="4093464" y="2491740"/>
                </a:lnTo>
                <a:lnTo>
                  <a:pt x="0" y="2491740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C2D3E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7075" y="3992117"/>
            <a:ext cx="4235195" cy="26334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71272" y="4036314"/>
            <a:ext cx="4093845" cy="2491740"/>
          </a:xfrm>
          <a:custGeom>
            <a:avLst/>
            <a:gdLst/>
            <a:ahLst/>
            <a:cxnLst/>
            <a:rect l="l" t="t" r="r" b="b"/>
            <a:pathLst>
              <a:path w="4093845" h="2491740">
                <a:moveTo>
                  <a:pt x="0" y="0"/>
                </a:moveTo>
                <a:lnTo>
                  <a:pt x="4093464" y="0"/>
                </a:lnTo>
                <a:lnTo>
                  <a:pt x="4093464" y="2491740"/>
                </a:lnTo>
                <a:lnTo>
                  <a:pt x="0" y="24917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71272" y="4036314"/>
            <a:ext cx="4093845" cy="2491740"/>
          </a:xfrm>
          <a:custGeom>
            <a:avLst/>
            <a:gdLst/>
            <a:ahLst/>
            <a:cxnLst/>
            <a:rect l="l" t="t" r="r" b="b"/>
            <a:pathLst>
              <a:path w="4093845" h="2491740">
                <a:moveTo>
                  <a:pt x="0" y="0"/>
                </a:moveTo>
                <a:lnTo>
                  <a:pt x="4093464" y="0"/>
                </a:lnTo>
                <a:lnTo>
                  <a:pt x="4093464" y="2491740"/>
                </a:lnTo>
                <a:lnTo>
                  <a:pt x="0" y="2491740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87B2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C2D3E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78739" y="6604113"/>
            <a:ext cx="10763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Baskerville Old Face"/>
                <a:cs typeface="Baskerville Old Face"/>
              </a:rPr>
              <a:t>101Planners.com</a:t>
            </a:r>
            <a:endParaRPr sz="1200">
              <a:latin typeface="Baskerville Old Face"/>
              <a:cs typeface="Baskerville Old Face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41910">
              <a:lnSpc>
                <a:spcPct val="100000"/>
              </a:lnSpc>
              <a:spcBef>
                <a:spcPts val="100"/>
              </a:spcBef>
            </a:pPr>
            <a:r>
              <a:rPr dirty="0"/>
              <a:t>SWOT</a:t>
            </a:r>
            <a:r>
              <a:rPr dirty="0" spc="-85"/>
              <a:t> </a:t>
            </a:r>
            <a:r>
              <a:rPr dirty="0"/>
              <a:t>Analysis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101planners.com</dc:creator>
  <dc:title>PowerPoint Presentation</dc:title>
  <dcterms:created xsi:type="dcterms:W3CDTF">2021-05-18T11:00:32Z</dcterms:created>
  <dcterms:modified xsi:type="dcterms:W3CDTF">2021-05-18T11:00:32Z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2021-05-18T00:00:00Z</vt:filetime>
  </property>
  <property fmtid="{D5CDD505-2E9C-101B-9397-08002B2CF9AE}" pid="3" name="Creator">
    <vt:lpwstr>Acrobat PDFMaker 17 for PowerPoint</vt:lpwstr>
  </property>
  <property fmtid="{D5CDD505-2E9C-101B-9397-08002B2CF9AE}" pid="4" name="LastSaved">
    <vt:filetime>2021-05-18T00:00:00Z</vt:filetime>
  </property>
</Properties>
</file>