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0" b="0" i="0">
                <a:solidFill>
                  <a:srgbClr val="F4B183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0" b="0" i="0">
                <a:solidFill>
                  <a:srgbClr val="F4B183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0" b="0" i="0">
                <a:solidFill>
                  <a:srgbClr val="F4B183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8803" y="-203100"/>
            <a:ext cx="8046392" cy="2464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0" b="0" i="0">
                <a:solidFill>
                  <a:srgbClr val="F4B183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604113"/>
            <a:ext cx="1076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Baskerville Old Face"/>
                <a:cs typeface="Baskerville Old Face"/>
              </a:rPr>
              <a:t>101Planners.com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244" y="1786890"/>
            <a:ext cx="2280666" cy="4851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389" y="1812035"/>
            <a:ext cx="2177415" cy="4748530"/>
          </a:xfrm>
          <a:custGeom>
            <a:avLst/>
            <a:gdLst/>
            <a:ahLst/>
            <a:cxnLst/>
            <a:rect l="l" t="t" r="r" b="b"/>
            <a:pathLst>
              <a:path w="2177415" h="4748530">
                <a:moveTo>
                  <a:pt x="2177034" y="4748022"/>
                </a:moveTo>
                <a:lnTo>
                  <a:pt x="0" y="4748022"/>
                </a:lnTo>
                <a:lnTo>
                  <a:pt x="0" y="0"/>
                </a:lnTo>
                <a:lnTo>
                  <a:pt x="2177034" y="0"/>
                </a:lnTo>
                <a:lnTo>
                  <a:pt x="2177034" y="4748022"/>
                </a:lnTo>
                <a:close/>
              </a:path>
            </a:pathLst>
          </a:custGeom>
          <a:solidFill>
            <a:srgbClr val="F4B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1637" y="1887473"/>
            <a:ext cx="2023110" cy="4377055"/>
          </a:xfrm>
          <a:custGeom>
            <a:avLst/>
            <a:gdLst/>
            <a:ahLst/>
            <a:cxnLst/>
            <a:rect l="l" t="t" r="r" b="b"/>
            <a:pathLst>
              <a:path w="2023110" h="4377055">
                <a:moveTo>
                  <a:pt x="0" y="0"/>
                </a:moveTo>
                <a:lnTo>
                  <a:pt x="2023110" y="0"/>
                </a:lnTo>
                <a:lnTo>
                  <a:pt x="2023110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714041" y="6255114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re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n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g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ths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1239" y="1786890"/>
            <a:ext cx="2279903" cy="48516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26385" y="1812035"/>
            <a:ext cx="2176780" cy="4748530"/>
          </a:xfrm>
          <a:custGeom>
            <a:avLst/>
            <a:gdLst/>
            <a:ahLst/>
            <a:cxnLst/>
            <a:rect l="l" t="t" r="r" b="b"/>
            <a:pathLst>
              <a:path w="2176779" h="4748530">
                <a:moveTo>
                  <a:pt x="2176272" y="4748022"/>
                </a:moveTo>
                <a:lnTo>
                  <a:pt x="0" y="4748022"/>
                </a:lnTo>
                <a:lnTo>
                  <a:pt x="0" y="0"/>
                </a:lnTo>
                <a:lnTo>
                  <a:pt x="2176272" y="0"/>
                </a:lnTo>
                <a:lnTo>
                  <a:pt x="2176272" y="4748022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05633" y="1887473"/>
            <a:ext cx="2023110" cy="4377055"/>
          </a:xfrm>
          <a:custGeom>
            <a:avLst/>
            <a:gdLst/>
            <a:ahLst/>
            <a:cxnLst/>
            <a:rect l="l" t="t" r="r" b="b"/>
            <a:pathLst>
              <a:path w="2023110" h="4377055">
                <a:moveTo>
                  <a:pt x="0" y="0"/>
                </a:moveTo>
                <a:lnTo>
                  <a:pt x="2023110" y="0"/>
                </a:lnTo>
                <a:lnTo>
                  <a:pt x="2023110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67608" y="6255114"/>
            <a:ext cx="1228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Weak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es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es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54473" y="1786890"/>
            <a:ext cx="2279903" cy="48516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9620" y="1812035"/>
            <a:ext cx="2176780" cy="4748530"/>
          </a:xfrm>
          <a:custGeom>
            <a:avLst/>
            <a:gdLst/>
            <a:ahLst/>
            <a:cxnLst/>
            <a:rect l="l" t="t" r="r" b="b"/>
            <a:pathLst>
              <a:path w="2176779" h="4748530">
                <a:moveTo>
                  <a:pt x="2176272" y="4748022"/>
                </a:moveTo>
                <a:lnTo>
                  <a:pt x="0" y="4748022"/>
                </a:lnTo>
                <a:lnTo>
                  <a:pt x="0" y="0"/>
                </a:lnTo>
                <a:lnTo>
                  <a:pt x="2176272" y="0"/>
                </a:lnTo>
                <a:lnTo>
                  <a:pt x="2176272" y="4748022"/>
                </a:lnTo>
                <a:close/>
              </a:path>
            </a:pathLst>
          </a:custGeom>
          <a:solidFill>
            <a:srgbClr val="C5E0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8867" y="1887473"/>
            <a:ext cx="2023110" cy="4377055"/>
          </a:xfrm>
          <a:custGeom>
            <a:avLst/>
            <a:gdLst/>
            <a:ahLst/>
            <a:cxnLst/>
            <a:rect l="l" t="t" r="r" b="b"/>
            <a:pathLst>
              <a:path w="2023109" h="4377055">
                <a:moveTo>
                  <a:pt x="0" y="0"/>
                </a:moveTo>
                <a:lnTo>
                  <a:pt x="2023110" y="0"/>
                </a:lnTo>
                <a:lnTo>
                  <a:pt x="2023110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03063" y="6255114"/>
            <a:ext cx="1316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Opportunities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08469" y="1786890"/>
            <a:ext cx="2279903" cy="48516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33616" y="1812035"/>
            <a:ext cx="2176780" cy="4748530"/>
          </a:xfrm>
          <a:custGeom>
            <a:avLst/>
            <a:gdLst/>
            <a:ahLst/>
            <a:cxnLst/>
            <a:rect l="l" t="t" r="r" b="b"/>
            <a:pathLst>
              <a:path w="2176779" h="4748530">
                <a:moveTo>
                  <a:pt x="2176272" y="4748022"/>
                </a:moveTo>
                <a:lnTo>
                  <a:pt x="0" y="4748022"/>
                </a:lnTo>
                <a:lnTo>
                  <a:pt x="0" y="0"/>
                </a:lnTo>
                <a:lnTo>
                  <a:pt x="2176272" y="0"/>
                </a:lnTo>
                <a:lnTo>
                  <a:pt x="2176272" y="4748022"/>
                </a:lnTo>
                <a:close/>
              </a:path>
            </a:pathLst>
          </a:custGeom>
          <a:solidFill>
            <a:srgbClr val="C2D3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12102" y="1887473"/>
            <a:ext cx="2024380" cy="4377055"/>
          </a:xfrm>
          <a:custGeom>
            <a:avLst/>
            <a:gdLst/>
            <a:ahLst/>
            <a:cxnLst/>
            <a:rect l="l" t="t" r="r" b="b"/>
            <a:pathLst>
              <a:path w="2024379" h="4377055">
                <a:moveTo>
                  <a:pt x="0" y="0"/>
                </a:moveTo>
                <a:lnTo>
                  <a:pt x="2023872" y="0"/>
                </a:lnTo>
                <a:lnTo>
                  <a:pt x="2023872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74746" y="6255114"/>
            <a:ext cx="74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Threat</a:t>
            </a:r>
            <a:r>
              <a:rPr sz="1800" spc="-5" dirty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48803" y="0"/>
            <a:ext cx="7832090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4385" algn="l"/>
                <a:tab pos="4511040" algn="l"/>
                <a:tab pos="6882130" algn="l"/>
              </a:tabLst>
            </a:pPr>
            <a:r>
              <a:rPr sz="16000" spc="-5" dirty="0"/>
              <a:t>S	</a:t>
            </a:r>
            <a:r>
              <a:rPr sz="16000" spc="-10" dirty="0">
                <a:solidFill>
                  <a:srgbClr val="FFE699"/>
                </a:solidFill>
              </a:rPr>
              <a:t>W	</a:t>
            </a:r>
            <a:r>
              <a:rPr sz="24000" spc="-15" baseline="1215" dirty="0">
                <a:solidFill>
                  <a:srgbClr val="C5E0B4"/>
                </a:solidFill>
              </a:rPr>
              <a:t>O	</a:t>
            </a:r>
            <a:r>
              <a:rPr sz="16000" dirty="0">
                <a:solidFill>
                  <a:srgbClr val="C2D3EC"/>
                </a:solidFill>
              </a:rPr>
              <a:t>T</a:t>
            </a:r>
            <a:endParaRPr sz="16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C6D37A-779E-4408-BD32-469EF089B9D6}"/>
              </a:ext>
            </a:extLst>
          </p:cNvPr>
          <p:cNvSpPr txBox="1"/>
          <p:nvPr/>
        </p:nvSpPr>
        <p:spPr>
          <a:xfrm>
            <a:off x="2514600" y="22860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226ECE-1D43-44EE-9DA3-DB5333A20665}"/>
              </a:ext>
            </a:extLst>
          </p:cNvPr>
          <p:cNvSpPr txBox="1"/>
          <p:nvPr/>
        </p:nvSpPr>
        <p:spPr>
          <a:xfrm>
            <a:off x="228600" y="22098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E05C6A-D1D6-47E5-814F-62316A677CB1}"/>
              </a:ext>
            </a:extLst>
          </p:cNvPr>
          <p:cNvSpPr txBox="1"/>
          <p:nvPr/>
        </p:nvSpPr>
        <p:spPr>
          <a:xfrm>
            <a:off x="4724400" y="22860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8E233C-584E-4A9C-89D3-BF4502519396}"/>
              </a:ext>
            </a:extLst>
          </p:cNvPr>
          <p:cNvSpPr txBox="1"/>
          <p:nvPr/>
        </p:nvSpPr>
        <p:spPr>
          <a:xfrm>
            <a:off x="7010400" y="22860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Impact</vt:lpstr>
      <vt:lpstr>Office Theme</vt:lpstr>
      <vt:lpstr>S W O 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 Bar-Dayan</cp:lastModifiedBy>
  <cp:revision>1</cp:revision>
  <dcterms:created xsi:type="dcterms:W3CDTF">2021-05-18T10:57:03Z</dcterms:created>
  <dcterms:modified xsi:type="dcterms:W3CDTF">2021-05-18T10:57:49Z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2021-05-18T00:00:00Z</vt:filetime>
  </property>
</Properties>
</file>