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9" r:id="rId1"/>
  </p:sldMasterIdLst>
  <p:notesMasterIdLst>
    <p:notesMasterId r:id="rId3"/>
  </p:notesMasterIdLst>
  <p:sldIdLst>
    <p:sldId id="259" r:id="rId2"/>
  </p:sldIdLst>
  <p:sldSz cx="9144000" cy="6858000" type="letter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D1DA"/>
    <a:srgbClr val="CC99FF"/>
    <a:srgbClr val="A9D18E"/>
    <a:srgbClr val="2E75B6"/>
    <a:srgbClr val="9DC3E6"/>
    <a:srgbClr val="C5E0B4"/>
    <a:srgbClr val="065280"/>
    <a:srgbClr val="FF9036"/>
    <a:srgbClr val="69D1DA"/>
    <a:srgbClr val="CE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7" autoAdjust="0"/>
    <p:restoredTop sz="94640"/>
  </p:normalViewPr>
  <p:slideViewPr>
    <p:cSldViewPr snapToGrid="0">
      <p:cViewPr varScale="1">
        <p:scale>
          <a:sx n="108" d="100"/>
          <a:sy n="108" d="100"/>
        </p:scale>
        <p:origin x="21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9999" h="119999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ct val="0"/>
      </a:spcBef>
      <a:spcAft>
        <a:spcPct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ct val="0"/>
      </a:spcBef>
      <a:spcAft>
        <a:spcPct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Google Shape;163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603" name="Google Shape;164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noFill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userDrawn="1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05073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737" r:id="rId1"/>
  </p:sldLayoutIdLst>
  <p:transition/>
  <p:txStyles>
    <p:title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panose="020B0604020202020204" pitchFamily="34" charset="0"/>
        <a:defRPr sz="105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ct val="0"/>
        </a:spcBef>
        <a:spcAft>
          <a:spcPct val="0"/>
        </a:spcAft>
      </a:defPPr>
      <a:lvl1pPr marR="0" lvl="0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6" name="Google Shape;174;p16"/>
          <p:cNvSpPr>
            <a:spLocks noChangeArrowheads="1"/>
          </p:cNvSpPr>
          <p:nvPr/>
        </p:nvSpPr>
        <p:spPr bwMode="auto">
          <a:xfrm>
            <a:off x="5111354" y="1647409"/>
            <a:ext cx="1315640" cy="13132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68569" tIns="34275" rIns="68569" bIns="34275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5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4587" name="Google Shape;175;p16"/>
          <p:cNvSpPr>
            <a:spLocks noChangeArrowheads="1"/>
          </p:cNvSpPr>
          <p:nvPr/>
        </p:nvSpPr>
        <p:spPr bwMode="auto">
          <a:xfrm>
            <a:off x="2726532" y="1647409"/>
            <a:ext cx="1312069" cy="131326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txBody>
          <a:bodyPr lIns="68569" tIns="34275" rIns="68569" bIns="34275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5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4588" name="Google Shape;176;p16"/>
          <p:cNvSpPr>
            <a:spLocks noChangeArrowheads="1"/>
          </p:cNvSpPr>
          <p:nvPr/>
        </p:nvSpPr>
        <p:spPr bwMode="auto">
          <a:xfrm>
            <a:off x="5111354" y="4038184"/>
            <a:ext cx="1315640" cy="13132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68569" tIns="34275" rIns="68569" bIns="34275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5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4589" name="Google Shape;177;p16"/>
          <p:cNvSpPr>
            <a:spLocks noChangeArrowheads="1"/>
          </p:cNvSpPr>
          <p:nvPr/>
        </p:nvSpPr>
        <p:spPr bwMode="auto">
          <a:xfrm>
            <a:off x="2726532" y="4038184"/>
            <a:ext cx="1312069" cy="13132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68569" tIns="34275" rIns="68569" bIns="34275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50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4590" name="Google Shape;178;p16"/>
          <p:cNvSpPr txBox="1">
            <a:spLocks noChangeArrowheads="1"/>
          </p:cNvSpPr>
          <p:nvPr/>
        </p:nvSpPr>
        <p:spPr bwMode="auto">
          <a:xfrm>
            <a:off x="3117056" y="1812906"/>
            <a:ext cx="996554" cy="1184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ts val="8500"/>
              <a:buFont typeface="Montserrat" panose="02000505000000020004" pitchFamily="2" charset="0"/>
              <a:buNone/>
            </a:pPr>
            <a:r>
              <a:rPr lang="en-US" altLang="en-US" sz="6375" b="1" dirty="0">
                <a:solidFill>
                  <a:srgbClr val="FFFFFF"/>
                </a:solidFill>
                <a:latin typeface="Mongolian Baiti" panose="03000500000000000000" pitchFamily="66" charset="0"/>
                <a:cs typeface="Mongolian Baiti" panose="03000500000000000000" pitchFamily="66" charset="0"/>
                <a:sym typeface="Montserrat" panose="02000505000000020004" pitchFamily="2" charset="0"/>
              </a:rPr>
              <a:t>S</a:t>
            </a:r>
            <a:endParaRPr lang="en-US" altLang="en-US" sz="1050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sp>
        <p:nvSpPr>
          <p:cNvPr id="24591" name="Google Shape;179;p16"/>
          <p:cNvSpPr txBox="1">
            <a:spLocks noChangeArrowheads="1"/>
          </p:cNvSpPr>
          <p:nvPr/>
        </p:nvSpPr>
        <p:spPr bwMode="auto">
          <a:xfrm>
            <a:off x="5363119" y="1845596"/>
            <a:ext cx="1306115" cy="1184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ts val="8500"/>
              <a:buFont typeface="Montserrat" panose="02000505000000020004" pitchFamily="2" charset="0"/>
              <a:buNone/>
            </a:pPr>
            <a:r>
              <a:rPr lang="en-US" altLang="en-US" sz="6375" b="1" dirty="0">
                <a:solidFill>
                  <a:srgbClr val="FFFFFF"/>
                </a:solidFill>
                <a:latin typeface="Mongolian Baiti" panose="03000500000000000000" pitchFamily="66" charset="0"/>
                <a:cs typeface="Mongolian Baiti" panose="03000500000000000000" pitchFamily="66" charset="0"/>
                <a:sym typeface="Montserrat" panose="02000505000000020004" pitchFamily="2" charset="0"/>
              </a:rPr>
              <a:t>W</a:t>
            </a:r>
            <a:endParaRPr lang="en-US" altLang="en-US" sz="1050" dirty="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sp>
        <p:nvSpPr>
          <p:cNvPr id="24592" name="Google Shape;180;p16"/>
          <p:cNvSpPr txBox="1">
            <a:spLocks noChangeArrowheads="1"/>
          </p:cNvSpPr>
          <p:nvPr/>
        </p:nvSpPr>
        <p:spPr bwMode="auto">
          <a:xfrm>
            <a:off x="3056335" y="4203681"/>
            <a:ext cx="1147763" cy="1184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ts val="8500"/>
              <a:buFont typeface="Montserrat" panose="02000505000000020004" pitchFamily="2" charset="0"/>
              <a:buNone/>
            </a:pPr>
            <a:r>
              <a:rPr lang="en-US" altLang="en-US" sz="6375" b="1">
                <a:solidFill>
                  <a:srgbClr val="FFFFFF"/>
                </a:solidFill>
                <a:latin typeface="Mongolian Baiti" panose="03000500000000000000" pitchFamily="66" charset="0"/>
                <a:cs typeface="Mongolian Baiti" panose="03000500000000000000" pitchFamily="66" charset="0"/>
                <a:sym typeface="Montserrat" panose="02000505000000020004" pitchFamily="2" charset="0"/>
              </a:rPr>
              <a:t>O</a:t>
            </a:r>
            <a:endParaRPr lang="en-US" altLang="en-US" sz="105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sp>
        <p:nvSpPr>
          <p:cNvPr id="24593" name="Google Shape;181;p16"/>
          <p:cNvSpPr txBox="1">
            <a:spLocks noChangeArrowheads="1"/>
          </p:cNvSpPr>
          <p:nvPr/>
        </p:nvSpPr>
        <p:spPr bwMode="auto">
          <a:xfrm>
            <a:off x="5514975" y="4233447"/>
            <a:ext cx="972741" cy="1184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ts val="8500"/>
              <a:buFont typeface="Montserrat" panose="02000505000000020004" pitchFamily="2" charset="0"/>
              <a:buNone/>
            </a:pPr>
            <a:r>
              <a:rPr lang="en-US" altLang="en-US" sz="6375" b="1">
                <a:solidFill>
                  <a:srgbClr val="FFFFFF"/>
                </a:solidFill>
                <a:latin typeface="Mongolian Baiti" panose="03000500000000000000" pitchFamily="66" charset="0"/>
                <a:cs typeface="Mongolian Baiti" panose="03000500000000000000" pitchFamily="66" charset="0"/>
                <a:sym typeface="Montserrat" panose="02000505000000020004" pitchFamily="2" charset="0"/>
              </a:rPr>
              <a:t>T</a:t>
            </a:r>
            <a:endParaRPr lang="en-US" altLang="en-US" sz="1050"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  <p:sp>
        <p:nvSpPr>
          <p:cNvPr id="24594" name="Google Shape;182;p16"/>
          <p:cNvSpPr/>
          <p:nvPr/>
        </p:nvSpPr>
        <p:spPr bwMode="auto">
          <a:xfrm>
            <a:off x="3977879" y="1881962"/>
            <a:ext cx="1183481" cy="842963"/>
          </a:xfrm>
          <a:custGeom>
            <a:avLst/>
            <a:gdLst>
              <a:gd name="T0" fmla="*/ 2147483646 w 362"/>
              <a:gd name="T1" fmla="*/ 0 h 258"/>
              <a:gd name="T2" fmla="*/ 0 w 362"/>
              <a:gd name="T3" fmla="*/ 0 h 258"/>
              <a:gd name="T4" fmla="*/ 2147483646 w 362"/>
              <a:gd name="T5" fmla="*/ 2147483646 h 258"/>
              <a:gd name="T6" fmla="*/ 0 w 362"/>
              <a:gd name="T7" fmla="*/ 2147483646 h 258"/>
              <a:gd name="T8" fmla="*/ 2147483646 w 362"/>
              <a:gd name="T9" fmla="*/ 2147483646 h 258"/>
              <a:gd name="T10" fmla="*/ 2147483646 w 362"/>
              <a:gd name="T11" fmla="*/ 2147483646 h 258"/>
              <a:gd name="T12" fmla="*/ 2147483646 w 362"/>
              <a:gd name="T13" fmla="*/ 0 h 2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2" h="258" extrusionOk="0">
                <a:moveTo>
                  <a:pt x="362" y="0"/>
                </a:moveTo>
                <a:cubicBezTo>
                  <a:pt x="220" y="71"/>
                  <a:pt x="142" y="71"/>
                  <a:pt x="0" y="0"/>
                </a:cubicBezTo>
                <a:cubicBezTo>
                  <a:pt x="26" y="37"/>
                  <a:pt x="41" y="81"/>
                  <a:pt x="41" y="129"/>
                </a:cubicBezTo>
                <a:cubicBezTo>
                  <a:pt x="41" y="177"/>
                  <a:pt x="26" y="222"/>
                  <a:pt x="0" y="258"/>
                </a:cubicBezTo>
                <a:cubicBezTo>
                  <a:pt x="142" y="188"/>
                  <a:pt x="220" y="188"/>
                  <a:pt x="362" y="258"/>
                </a:cubicBezTo>
                <a:cubicBezTo>
                  <a:pt x="336" y="222"/>
                  <a:pt x="321" y="177"/>
                  <a:pt x="321" y="129"/>
                </a:cubicBezTo>
                <a:cubicBezTo>
                  <a:pt x="321" y="81"/>
                  <a:pt x="336" y="37"/>
                  <a:pt x="362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68569" tIns="34275" rIns="68569" bIns="34275"/>
          <a:lstStyle/>
          <a:p>
            <a:endParaRPr lang="en-US" sz="1050"/>
          </a:p>
        </p:txBody>
      </p:sp>
      <p:sp>
        <p:nvSpPr>
          <p:cNvPr id="24595" name="Google Shape;183;p16"/>
          <p:cNvSpPr/>
          <p:nvPr/>
        </p:nvSpPr>
        <p:spPr bwMode="auto">
          <a:xfrm>
            <a:off x="3977879" y="4272737"/>
            <a:ext cx="1183481" cy="844153"/>
          </a:xfrm>
          <a:custGeom>
            <a:avLst/>
            <a:gdLst>
              <a:gd name="T0" fmla="*/ 2147483646 w 362"/>
              <a:gd name="T1" fmla="*/ 2147483646 h 258"/>
              <a:gd name="T2" fmla="*/ 2147483646 w 362"/>
              <a:gd name="T3" fmla="*/ 0 h 258"/>
              <a:gd name="T4" fmla="*/ 0 w 362"/>
              <a:gd name="T5" fmla="*/ 0 h 258"/>
              <a:gd name="T6" fmla="*/ 2147483646 w 362"/>
              <a:gd name="T7" fmla="*/ 2147483646 h 258"/>
              <a:gd name="T8" fmla="*/ 0 w 362"/>
              <a:gd name="T9" fmla="*/ 2147483646 h 258"/>
              <a:gd name="T10" fmla="*/ 2147483646 w 362"/>
              <a:gd name="T11" fmla="*/ 2147483646 h 258"/>
              <a:gd name="T12" fmla="*/ 2147483646 w 362"/>
              <a:gd name="T13" fmla="*/ 2147483646 h 2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62" h="258" extrusionOk="0">
                <a:moveTo>
                  <a:pt x="321" y="129"/>
                </a:moveTo>
                <a:cubicBezTo>
                  <a:pt x="321" y="81"/>
                  <a:pt x="336" y="36"/>
                  <a:pt x="362" y="0"/>
                </a:cubicBezTo>
                <a:cubicBezTo>
                  <a:pt x="220" y="70"/>
                  <a:pt x="142" y="70"/>
                  <a:pt x="0" y="0"/>
                </a:cubicBezTo>
                <a:cubicBezTo>
                  <a:pt x="26" y="36"/>
                  <a:pt x="41" y="81"/>
                  <a:pt x="41" y="129"/>
                </a:cubicBezTo>
                <a:cubicBezTo>
                  <a:pt x="41" y="177"/>
                  <a:pt x="26" y="221"/>
                  <a:pt x="0" y="258"/>
                </a:cubicBezTo>
                <a:cubicBezTo>
                  <a:pt x="142" y="188"/>
                  <a:pt x="220" y="188"/>
                  <a:pt x="362" y="258"/>
                </a:cubicBezTo>
                <a:cubicBezTo>
                  <a:pt x="336" y="221"/>
                  <a:pt x="321" y="177"/>
                  <a:pt x="321" y="129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68569" tIns="34275" rIns="68569" bIns="34275"/>
          <a:lstStyle/>
          <a:p>
            <a:endParaRPr lang="en-US" sz="1050"/>
          </a:p>
        </p:txBody>
      </p:sp>
      <p:sp>
        <p:nvSpPr>
          <p:cNvPr id="24596" name="Google Shape;184;p16"/>
          <p:cNvSpPr/>
          <p:nvPr/>
        </p:nvSpPr>
        <p:spPr bwMode="auto">
          <a:xfrm>
            <a:off x="2955131" y="2904709"/>
            <a:ext cx="842963" cy="1188244"/>
          </a:xfrm>
          <a:custGeom>
            <a:avLst/>
            <a:gdLst>
              <a:gd name="T0" fmla="*/ 0 w 258"/>
              <a:gd name="T1" fmla="*/ 2147483646 h 363"/>
              <a:gd name="T2" fmla="*/ 2147483646 w 258"/>
              <a:gd name="T3" fmla="*/ 2147483646 h 363"/>
              <a:gd name="T4" fmla="*/ 2147483646 w 258"/>
              <a:gd name="T5" fmla="*/ 2147483646 h 363"/>
              <a:gd name="T6" fmla="*/ 2147483646 w 258"/>
              <a:gd name="T7" fmla="*/ 0 h 363"/>
              <a:gd name="T8" fmla="*/ 2147483646 w 258"/>
              <a:gd name="T9" fmla="*/ 2147483646 h 363"/>
              <a:gd name="T10" fmla="*/ 0 w 258"/>
              <a:gd name="T11" fmla="*/ 0 h 363"/>
              <a:gd name="T12" fmla="*/ 0 w 258"/>
              <a:gd name="T13" fmla="*/ 2147483646 h 3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58" h="363" extrusionOk="0">
                <a:moveTo>
                  <a:pt x="0" y="363"/>
                </a:moveTo>
                <a:cubicBezTo>
                  <a:pt x="36" y="337"/>
                  <a:pt x="81" y="322"/>
                  <a:pt x="129" y="322"/>
                </a:cubicBezTo>
                <a:cubicBezTo>
                  <a:pt x="177" y="322"/>
                  <a:pt x="221" y="337"/>
                  <a:pt x="258" y="363"/>
                </a:cubicBezTo>
                <a:cubicBezTo>
                  <a:pt x="188" y="221"/>
                  <a:pt x="188" y="142"/>
                  <a:pt x="258" y="0"/>
                </a:cubicBezTo>
                <a:cubicBezTo>
                  <a:pt x="221" y="26"/>
                  <a:pt x="177" y="41"/>
                  <a:pt x="129" y="41"/>
                </a:cubicBezTo>
                <a:cubicBezTo>
                  <a:pt x="81" y="41"/>
                  <a:pt x="36" y="26"/>
                  <a:pt x="0" y="0"/>
                </a:cubicBezTo>
                <a:cubicBezTo>
                  <a:pt x="70" y="142"/>
                  <a:pt x="70" y="221"/>
                  <a:pt x="0" y="363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68569" tIns="34275" rIns="68569" bIns="34275"/>
          <a:lstStyle/>
          <a:p>
            <a:endParaRPr lang="en-US" sz="1050"/>
          </a:p>
        </p:txBody>
      </p:sp>
      <p:sp>
        <p:nvSpPr>
          <p:cNvPr id="24597" name="Google Shape;185;p16"/>
          <p:cNvSpPr/>
          <p:nvPr/>
        </p:nvSpPr>
        <p:spPr bwMode="auto">
          <a:xfrm>
            <a:off x="5341144" y="2908281"/>
            <a:ext cx="842963" cy="1184672"/>
          </a:xfrm>
          <a:custGeom>
            <a:avLst/>
            <a:gdLst>
              <a:gd name="T0" fmla="*/ 2147483646 w 258"/>
              <a:gd name="T1" fmla="*/ 0 h 362"/>
              <a:gd name="T2" fmla="*/ 2147483646 w 258"/>
              <a:gd name="T3" fmla="*/ 2147483646 h 362"/>
              <a:gd name="T4" fmla="*/ 0 w 258"/>
              <a:gd name="T5" fmla="*/ 0 h 362"/>
              <a:gd name="T6" fmla="*/ 0 w 258"/>
              <a:gd name="T7" fmla="*/ 2147483646 h 362"/>
              <a:gd name="T8" fmla="*/ 2147483646 w 258"/>
              <a:gd name="T9" fmla="*/ 2147483646 h 362"/>
              <a:gd name="T10" fmla="*/ 2147483646 w 258"/>
              <a:gd name="T11" fmla="*/ 2147483646 h 362"/>
              <a:gd name="T12" fmla="*/ 2147483646 w 258"/>
              <a:gd name="T13" fmla="*/ 0 h 36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58" h="362" extrusionOk="0">
                <a:moveTo>
                  <a:pt x="258" y="0"/>
                </a:moveTo>
                <a:cubicBezTo>
                  <a:pt x="222" y="25"/>
                  <a:pt x="177" y="40"/>
                  <a:pt x="129" y="40"/>
                </a:cubicBezTo>
                <a:cubicBezTo>
                  <a:pt x="81" y="40"/>
                  <a:pt x="37" y="25"/>
                  <a:pt x="0" y="0"/>
                </a:cubicBezTo>
                <a:cubicBezTo>
                  <a:pt x="70" y="142"/>
                  <a:pt x="70" y="220"/>
                  <a:pt x="0" y="362"/>
                </a:cubicBezTo>
                <a:cubicBezTo>
                  <a:pt x="37" y="336"/>
                  <a:pt x="81" y="321"/>
                  <a:pt x="129" y="321"/>
                </a:cubicBezTo>
                <a:cubicBezTo>
                  <a:pt x="177" y="321"/>
                  <a:pt x="222" y="336"/>
                  <a:pt x="258" y="362"/>
                </a:cubicBezTo>
                <a:cubicBezTo>
                  <a:pt x="188" y="220"/>
                  <a:pt x="188" y="142"/>
                  <a:pt x="258" y="0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txBody>
          <a:bodyPr lIns="68569" tIns="34275" rIns="68569" bIns="34275"/>
          <a:lstStyle/>
          <a:p>
            <a:endParaRPr lang="en-US" sz="105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3EBDB95-527E-4266-BE46-5F0158991D79}"/>
              </a:ext>
            </a:extLst>
          </p:cNvPr>
          <p:cNvCxnSpPr/>
          <p:nvPr/>
        </p:nvCxnSpPr>
        <p:spPr>
          <a:xfrm>
            <a:off x="0" y="3478383"/>
            <a:ext cx="9144000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Google Shape;169;p16">
            <a:extLst>
              <a:ext uri="{FF2B5EF4-FFF2-40B4-BE49-F238E27FC236}">
                <a16:creationId xmlns:a16="http://schemas.microsoft.com/office/drawing/2014/main" id="{BC3109CE-A392-4150-9C52-DB66E5050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4759" y="2765732"/>
            <a:ext cx="120491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Internal</a:t>
            </a:r>
          </a:p>
          <a:p>
            <a:pPr algn="ctr"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solidFill>
                  <a:srgbClr val="7F7F7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Factors</a:t>
            </a:r>
            <a:endParaRPr lang="en-US" altLang="en-US" sz="1050" dirty="0">
              <a:solidFill>
                <a:srgbClr val="7F7F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Google Shape;169;p16">
            <a:extLst>
              <a:ext uri="{FF2B5EF4-FFF2-40B4-BE49-F238E27FC236}">
                <a16:creationId xmlns:a16="http://schemas.microsoft.com/office/drawing/2014/main" id="{7DBAFE93-B664-4A02-AF79-C65E924B5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2502" y="3630190"/>
            <a:ext cx="120491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External</a:t>
            </a:r>
          </a:p>
          <a:p>
            <a:pPr algn="ctr"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Factors</a:t>
            </a:r>
            <a:endParaRPr lang="en-US" altLang="en-US" sz="105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1" name="Google Shape;169;p16"/>
          <p:cNvSpPr txBox="1">
            <a:spLocks noChangeArrowheads="1"/>
          </p:cNvSpPr>
          <p:nvPr/>
        </p:nvSpPr>
        <p:spPr bwMode="auto">
          <a:xfrm>
            <a:off x="819832" y="1137791"/>
            <a:ext cx="120491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Strengths</a:t>
            </a:r>
            <a:endParaRPr lang="en-US" altLang="en-US" sz="187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BA5D75B-1043-46E6-8719-3C6B60BE29BF}"/>
              </a:ext>
            </a:extLst>
          </p:cNvPr>
          <p:cNvSpPr/>
          <p:nvPr/>
        </p:nvSpPr>
        <p:spPr>
          <a:xfrm>
            <a:off x="146482" y="1110267"/>
            <a:ext cx="2496845" cy="2064059"/>
          </a:xfrm>
          <a:prstGeom prst="rect">
            <a:avLst/>
          </a:prstGeom>
          <a:noFill/>
          <a:ln w="3810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8264008-6277-44DA-8C9E-2514AC78010D}"/>
              </a:ext>
            </a:extLst>
          </p:cNvPr>
          <p:cNvSpPr/>
          <p:nvPr/>
        </p:nvSpPr>
        <p:spPr>
          <a:xfrm>
            <a:off x="292964" y="1609637"/>
            <a:ext cx="153140" cy="1531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BC440B9-5F90-47DF-BD39-D7D175981238}"/>
              </a:ext>
            </a:extLst>
          </p:cNvPr>
          <p:cNvCxnSpPr/>
          <p:nvPr/>
        </p:nvCxnSpPr>
        <p:spPr>
          <a:xfrm>
            <a:off x="519344" y="1729485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A7799631-F910-49B5-B71C-6B7DF3788DD8}"/>
              </a:ext>
            </a:extLst>
          </p:cNvPr>
          <p:cNvSpPr/>
          <p:nvPr/>
        </p:nvSpPr>
        <p:spPr>
          <a:xfrm>
            <a:off x="292964" y="1910368"/>
            <a:ext cx="153140" cy="1531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7D4C271-E3BC-4B2C-A95B-70AD4815AD67}"/>
              </a:ext>
            </a:extLst>
          </p:cNvPr>
          <p:cNvCxnSpPr/>
          <p:nvPr/>
        </p:nvCxnSpPr>
        <p:spPr>
          <a:xfrm>
            <a:off x="519344" y="2030216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>
            <a:extLst>
              <a:ext uri="{FF2B5EF4-FFF2-40B4-BE49-F238E27FC236}">
                <a16:creationId xmlns:a16="http://schemas.microsoft.com/office/drawing/2014/main" id="{2D0BE0D5-72A6-4FDE-98D2-2D6C6C886612}"/>
              </a:ext>
            </a:extLst>
          </p:cNvPr>
          <p:cNvSpPr/>
          <p:nvPr/>
        </p:nvSpPr>
        <p:spPr>
          <a:xfrm>
            <a:off x="292964" y="2211099"/>
            <a:ext cx="153140" cy="1531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F915435-7669-4F8D-A3E2-860952586A6B}"/>
              </a:ext>
            </a:extLst>
          </p:cNvPr>
          <p:cNvCxnSpPr/>
          <p:nvPr/>
        </p:nvCxnSpPr>
        <p:spPr>
          <a:xfrm>
            <a:off x="519344" y="2330947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4F3F0FB7-6FAB-4DEB-906C-DFB5911C0380}"/>
              </a:ext>
            </a:extLst>
          </p:cNvPr>
          <p:cNvSpPr/>
          <p:nvPr/>
        </p:nvSpPr>
        <p:spPr>
          <a:xfrm>
            <a:off x="292964" y="2511831"/>
            <a:ext cx="153140" cy="1531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5BEFEF9-F219-4A20-92F2-CB855DE54A28}"/>
              </a:ext>
            </a:extLst>
          </p:cNvPr>
          <p:cNvCxnSpPr/>
          <p:nvPr/>
        </p:nvCxnSpPr>
        <p:spPr>
          <a:xfrm>
            <a:off x="519344" y="2631679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DC14348B-8235-40B5-BCEE-88415857BEAA}"/>
              </a:ext>
            </a:extLst>
          </p:cNvPr>
          <p:cNvSpPr/>
          <p:nvPr/>
        </p:nvSpPr>
        <p:spPr>
          <a:xfrm>
            <a:off x="292964" y="2812562"/>
            <a:ext cx="153140" cy="15314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160AB64-DD26-4B76-A8A8-6A4FAB17A639}"/>
              </a:ext>
            </a:extLst>
          </p:cNvPr>
          <p:cNvCxnSpPr/>
          <p:nvPr/>
        </p:nvCxnSpPr>
        <p:spPr>
          <a:xfrm>
            <a:off x="519344" y="2932410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Google Shape;169;p16">
            <a:extLst>
              <a:ext uri="{FF2B5EF4-FFF2-40B4-BE49-F238E27FC236}">
                <a16:creationId xmlns:a16="http://schemas.microsoft.com/office/drawing/2014/main" id="{4DA78CDD-C7BF-4A68-9621-352AF74C3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9548" y="1137791"/>
            <a:ext cx="120491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Weaknesses</a:t>
            </a:r>
            <a:endParaRPr lang="en-US" altLang="en-US" sz="187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AE242E2-31F3-42A0-8FBC-931B38854330}"/>
              </a:ext>
            </a:extLst>
          </p:cNvPr>
          <p:cNvSpPr/>
          <p:nvPr/>
        </p:nvSpPr>
        <p:spPr>
          <a:xfrm>
            <a:off x="6526197" y="1110267"/>
            <a:ext cx="2496845" cy="2064059"/>
          </a:xfrm>
          <a:prstGeom prst="rect">
            <a:avLst/>
          </a:prstGeom>
          <a:noFill/>
          <a:ln w="3810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45B85F2-49F7-4948-B3C9-EF3851FD7692}"/>
              </a:ext>
            </a:extLst>
          </p:cNvPr>
          <p:cNvSpPr/>
          <p:nvPr/>
        </p:nvSpPr>
        <p:spPr>
          <a:xfrm>
            <a:off x="6672679" y="1609637"/>
            <a:ext cx="153140" cy="153140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B75A3BF-AFCC-4799-8C6B-4A8EDAAD0113}"/>
              </a:ext>
            </a:extLst>
          </p:cNvPr>
          <p:cNvCxnSpPr/>
          <p:nvPr/>
        </p:nvCxnSpPr>
        <p:spPr>
          <a:xfrm>
            <a:off x="6899059" y="1729485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>
            <a:extLst>
              <a:ext uri="{FF2B5EF4-FFF2-40B4-BE49-F238E27FC236}">
                <a16:creationId xmlns:a16="http://schemas.microsoft.com/office/drawing/2014/main" id="{D17FFC1E-47A2-4AEB-8013-A0CF2A790E77}"/>
              </a:ext>
            </a:extLst>
          </p:cNvPr>
          <p:cNvSpPr/>
          <p:nvPr/>
        </p:nvSpPr>
        <p:spPr>
          <a:xfrm>
            <a:off x="6672679" y="1910368"/>
            <a:ext cx="153140" cy="153140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032F3F3-2349-4A4C-9FA8-9A9648315C77}"/>
              </a:ext>
            </a:extLst>
          </p:cNvPr>
          <p:cNvCxnSpPr/>
          <p:nvPr/>
        </p:nvCxnSpPr>
        <p:spPr>
          <a:xfrm>
            <a:off x="6899059" y="2030216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0117258D-A860-4989-928B-B75BC1A99A13}"/>
              </a:ext>
            </a:extLst>
          </p:cNvPr>
          <p:cNvSpPr/>
          <p:nvPr/>
        </p:nvSpPr>
        <p:spPr>
          <a:xfrm>
            <a:off x="6672679" y="2211099"/>
            <a:ext cx="153140" cy="153140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8BC1BB2-2B88-48DA-8182-B448A0639445}"/>
              </a:ext>
            </a:extLst>
          </p:cNvPr>
          <p:cNvCxnSpPr/>
          <p:nvPr/>
        </p:nvCxnSpPr>
        <p:spPr>
          <a:xfrm>
            <a:off x="6899059" y="2330947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B51FA04-F19F-4567-A213-F130F7501ED5}"/>
              </a:ext>
            </a:extLst>
          </p:cNvPr>
          <p:cNvSpPr/>
          <p:nvPr/>
        </p:nvSpPr>
        <p:spPr>
          <a:xfrm>
            <a:off x="6672679" y="2511831"/>
            <a:ext cx="153140" cy="153140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5C64006-88C2-40F9-AE95-4BD5BE35672C}"/>
              </a:ext>
            </a:extLst>
          </p:cNvPr>
          <p:cNvCxnSpPr/>
          <p:nvPr/>
        </p:nvCxnSpPr>
        <p:spPr>
          <a:xfrm>
            <a:off x="6899059" y="2631679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4B3BE984-667B-4555-9CED-1FE204F44775}"/>
              </a:ext>
            </a:extLst>
          </p:cNvPr>
          <p:cNvSpPr/>
          <p:nvPr/>
        </p:nvSpPr>
        <p:spPr>
          <a:xfrm>
            <a:off x="6672679" y="2812562"/>
            <a:ext cx="153140" cy="153140"/>
          </a:xfrm>
          <a:prstGeom prst="ellipse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5405809-F54C-4D52-A70F-99E61DCAD4AC}"/>
              </a:ext>
            </a:extLst>
          </p:cNvPr>
          <p:cNvCxnSpPr/>
          <p:nvPr/>
        </p:nvCxnSpPr>
        <p:spPr>
          <a:xfrm>
            <a:off x="6899059" y="2932410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Google Shape;169;p16">
            <a:extLst>
              <a:ext uri="{FF2B5EF4-FFF2-40B4-BE49-F238E27FC236}">
                <a16:creationId xmlns:a16="http://schemas.microsoft.com/office/drawing/2014/main" id="{7F0B1A4A-D358-4B72-91AD-74FBBD9E3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951" y="3762248"/>
            <a:ext cx="1458794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Opportunities</a:t>
            </a:r>
            <a:endParaRPr lang="en-US" altLang="en-US" sz="187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0B77AD47-38CE-4943-A3F8-359DCF1144BD}"/>
              </a:ext>
            </a:extLst>
          </p:cNvPr>
          <p:cNvSpPr/>
          <p:nvPr/>
        </p:nvSpPr>
        <p:spPr>
          <a:xfrm>
            <a:off x="146482" y="3734725"/>
            <a:ext cx="2496845" cy="2064059"/>
          </a:xfrm>
          <a:prstGeom prst="rect">
            <a:avLst/>
          </a:prstGeom>
          <a:noFill/>
          <a:ln w="3810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D6C95E28-05AE-4543-B7A1-ED81CD16F45D}"/>
              </a:ext>
            </a:extLst>
          </p:cNvPr>
          <p:cNvSpPr/>
          <p:nvPr/>
        </p:nvSpPr>
        <p:spPr>
          <a:xfrm>
            <a:off x="292964" y="4234094"/>
            <a:ext cx="153140" cy="15314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68432D23-96F7-40CB-9102-B8CB90DAE571}"/>
              </a:ext>
            </a:extLst>
          </p:cNvPr>
          <p:cNvCxnSpPr/>
          <p:nvPr/>
        </p:nvCxnSpPr>
        <p:spPr>
          <a:xfrm>
            <a:off x="519344" y="4353942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Oval 95">
            <a:extLst>
              <a:ext uri="{FF2B5EF4-FFF2-40B4-BE49-F238E27FC236}">
                <a16:creationId xmlns:a16="http://schemas.microsoft.com/office/drawing/2014/main" id="{B23E6404-ECBF-425F-9B5E-0E4DA0958C7D}"/>
              </a:ext>
            </a:extLst>
          </p:cNvPr>
          <p:cNvSpPr/>
          <p:nvPr/>
        </p:nvSpPr>
        <p:spPr>
          <a:xfrm>
            <a:off x="292964" y="4534825"/>
            <a:ext cx="153140" cy="15314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114C2DB7-6082-418C-BAF2-469F3C3B6AFC}"/>
              </a:ext>
            </a:extLst>
          </p:cNvPr>
          <p:cNvCxnSpPr/>
          <p:nvPr/>
        </p:nvCxnSpPr>
        <p:spPr>
          <a:xfrm>
            <a:off x="519344" y="4654673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>
            <a:extLst>
              <a:ext uri="{FF2B5EF4-FFF2-40B4-BE49-F238E27FC236}">
                <a16:creationId xmlns:a16="http://schemas.microsoft.com/office/drawing/2014/main" id="{9F4C8B03-93B3-436F-8A39-2C85A55C35A5}"/>
              </a:ext>
            </a:extLst>
          </p:cNvPr>
          <p:cNvSpPr/>
          <p:nvPr/>
        </p:nvSpPr>
        <p:spPr>
          <a:xfrm>
            <a:off x="292964" y="4835557"/>
            <a:ext cx="153140" cy="15314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072BC91-AB52-4174-B347-3A28774FFDF9}"/>
              </a:ext>
            </a:extLst>
          </p:cNvPr>
          <p:cNvCxnSpPr/>
          <p:nvPr/>
        </p:nvCxnSpPr>
        <p:spPr>
          <a:xfrm>
            <a:off x="519344" y="4955405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F5BD8493-74B4-4687-937E-FE7F847FA2FB}"/>
              </a:ext>
            </a:extLst>
          </p:cNvPr>
          <p:cNvSpPr/>
          <p:nvPr/>
        </p:nvSpPr>
        <p:spPr>
          <a:xfrm>
            <a:off x="292964" y="5136288"/>
            <a:ext cx="153140" cy="15314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3A92CED-0FF4-4779-A8A0-EB93722596A1}"/>
              </a:ext>
            </a:extLst>
          </p:cNvPr>
          <p:cNvCxnSpPr/>
          <p:nvPr/>
        </p:nvCxnSpPr>
        <p:spPr>
          <a:xfrm>
            <a:off x="519344" y="5256136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Oval 89">
            <a:extLst>
              <a:ext uri="{FF2B5EF4-FFF2-40B4-BE49-F238E27FC236}">
                <a16:creationId xmlns:a16="http://schemas.microsoft.com/office/drawing/2014/main" id="{D129F470-3316-4EC6-8FD2-E85976E00D76}"/>
              </a:ext>
            </a:extLst>
          </p:cNvPr>
          <p:cNvSpPr/>
          <p:nvPr/>
        </p:nvSpPr>
        <p:spPr>
          <a:xfrm>
            <a:off x="292964" y="5437019"/>
            <a:ext cx="153140" cy="15314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A673512-C40D-4C6B-A89F-7F6372342E6E}"/>
              </a:ext>
            </a:extLst>
          </p:cNvPr>
          <p:cNvCxnSpPr/>
          <p:nvPr/>
        </p:nvCxnSpPr>
        <p:spPr>
          <a:xfrm>
            <a:off x="519344" y="5556867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Google Shape;169;p16">
            <a:extLst>
              <a:ext uri="{FF2B5EF4-FFF2-40B4-BE49-F238E27FC236}">
                <a16:creationId xmlns:a16="http://schemas.microsoft.com/office/drawing/2014/main" id="{50856A8D-5558-4166-B15A-3ECC65916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6029" y="3762248"/>
            <a:ext cx="120491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Threats</a:t>
            </a:r>
            <a:endParaRPr lang="en-US" altLang="en-US" sz="187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771C482-13F2-4C6D-8246-A92173BD6493}"/>
              </a:ext>
            </a:extLst>
          </p:cNvPr>
          <p:cNvSpPr/>
          <p:nvPr/>
        </p:nvSpPr>
        <p:spPr>
          <a:xfrm>
            <a:off x="6526197" y="3734725"/>
            <a:ext cx="2496845" cy="2064059"/>
          </a:xfrm>
          <a:prstGeom prst="rect">
            <a:avLst/>
          </a:prstGeom>
          <a:noFill/>
          <a:ln w="3810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EA27E4A-F4D0-4B35-898C-9330E4EAF456}"/>
              </a:ext>
            </a:extLst>
          </p:cNvPr>
          <p:cNvSpPr/>
          <p:nvPr/>
        </p:nvSpPr>
        <p:spPr>
          <a:xfrm>
            <a:off x="6672679" y="4234094"/>
            <a:ext cx="153140" cy="15314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67FBA09F-DFA2-4032-9292-2D3C108333C6}"/>
              </a:ext>
            </a:extLst>
          </p:cNvPr>
          <p:cNvCxnSpPr/>
          <p:nvPr/>
        </p:nvCxnSpPr>
        <p:spPr>
          <a:xfrm>
            <a:off x="6899059" y="4353942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>
            <a:extLst>
              <a:ext uri="{FF2B5EF4-FFF2-40B4-BE49-F238E27FC236}">
                <a16:creationId xmlns:a16="http://schemas.microsoft.com/office/drawing/2014/main" id="{3DB3E88D-6D3B-4F2E-876C-A8E444181BC8}"/>
              </a:ext>
            </a:extLst>
          </p:cNvPr>
          <p:cNvSpPr/>
          <p:nvPr/>
        </p:nvSpPr>
        <p:spPr>
          <a:xfrm>
            <a:off x="6672679" y="4534825"/>
            <a:ext cx="153140" cy="15314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51C76BBE-A557-4B6C-942C-898566A9362E}"/>
              </a:ext>
            </a:extLst>
          </p:cNvPr>
          <p:cNvCxnSpPr/>
          <p:nvPr/>
        </p:nvCxnSpPr>
        <p:spPr>
          <a:xfrm>
            <a:off x="6899059" y="4654673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>
            <a:extLst>
              <a:ext uri="{FF2B5EF4-FFF2-40B4-BE49-F238E27FC236}">
                <a16:creationId xmlns:a16="http://schemas.microsoft.com/office/drawing/2014/main" id="{4B1CA4D1-9F25-4F60-BEFD-322519864DE8}"/>
              </a:ext>
            </a:extLst>
          </p:cNvPr>
          <p:cNvSpPr/>
          <p:nvPr/>
        </p:nvSpPr>
        <p:spPr>
          <a:xfrm>
            <a:off x="6672679" y="4835557"/>
            <a:ext cx="153140" cy="15314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5017CD61-645E-4668-A845-80E42D0F8A0B}"/>
              </a:ext>
            </a:extLst>
          </p:cNvPr>
          <p:cNvCxnSpPr/>
          <p:nvPr/>
        </p:nvCxnSpPr>
        <p:spPr>
          <a:xfrm>
            <a:off x="6899059" y="4955405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>
            <a:extLst>
              <a:ext uri="{FF2B5EF4-FFF2-40B4-BE49-F238E27FC236}">
                <a16:creationId xmlns:a16="http://schemas.microsoft.com/office/drawing/2014/main" id="{9CCE72AB-9290-4553-8E56-A28451CD0BAB}"/>
              </a:ext>
            </a:extLst>
          </p:cNvPr>
          <p:cNvSpPr/>
          <p:nvPr/>
        </p:nvSpPr>
        <p:spPr>
          <a:xfrm>
            <a:off x="6672679" y="5136288"/>
            <a:ext cx="153140" cy="15314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3F11C18D-82EE-4FBB-A821-FF8D377823AF}"/>
              </a:ext>
            </a:extLst>
          </p:cNvPr>
          <p:cNvCxnSpPr/>
          <p:nvPr/>
        </p:nvCxnSpPr>
        <p:spPr>
          <a:xfrm>
            <a:off x="6899059" y="5256136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E06530A1-A82D-4814-88BE-EC4CCF960C1D}"/>
              </a:ext>
            </a:extLst>
          </p:cNvPr>
          <p:cNvSpPr/>
          <p:nvPr/>
        </p:nvSpPr>
        <p:spPr>
          <a:xfrm>
            <a:off x="6672679" y="5437019"/>
            <a:ext cx="153140" cy="153140"/>
          </a:xfrm>
          <a:prstGeom prst="ellipse">
            <a:avLst/>
          </a:prstGeom>
          <a:solidFill>
            <a:srgbClr val="A9D1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EAED9E8-1ECE-42DF-BAAF-F26ABE603016}"/>
              </a:ext>
            </a:extLst>
          </p:cNvPr>
          <p:cNvCxnSpPr/>
          <p:nvPr/>
        </p:nvCxnSpPr>
        <p:spPr>
          <a:xfrm>
            <a:off x="6899059" y="5556867"/>
            <a:ext cx="193089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4569B03D-EF61-4B15-A84C-54978C03A88A}"/>
              </a:ext>
            </a:extLst>
          </p:cNvPr>
          <p:cNvSpPr/>
          <p:nvPr/>
        </p:nvSpPr>
        <p:spPr>
          <a:xfrm>
            <a:off x="147961" y="126322"/>
            <a:ext cx="8889507" cy="770324"/>
          </a:xfrm>
          <a:prstGeom prst="rect">
            <a:avLst/>
          </a:prstGeom>
          <a:noFill/>
          <a:ln w="3810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sp>
        <p:nvSpPr>
          <p:cNvPr id="68" name="Google Shape;169;p16">
            <a:extLst>
              <a:ext uri="{FF2B5EF4-FFF2-40B4-BE49-F238E27FC236}">
                <a16:creationId xmlns:a16="http://schemas.microsoft.com/office/drawing/2014/main" id="{BB80687F-97FA-4FD4-9344-2CBD4E3D8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0249" y="730893"/>
            <a:ext cx="2396970" cy="409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Purpose of the Analysis</a:t>
            </a:r>
            <a:endParaRPr lang="en-US" altLang="en-US" sz="187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921B963-442F-4CED-93E5-75E390FF99B7}"/>
              </a:ext>
            </a:extLst>
          </p:cNvPr>
          <p:cNvSpPr/>
          <p:nvPr/>
        </p:nvSpPr>
        <p:spPr>
          <a:xfrm>
            <a:off x="149441" y="5987064"/>
            <a:ext cx="8889507" cy="770324"/>
          </a:xfrm>
          <a:prstGeom prst="rect">
            <a:avLst/>
          </a:prstGeom>
          <a:noFill/>
          <a:ln w="38100"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he-IL" sz="1050"/>
          </a:p>
        </p:txBody>
      </p:sp>
      <p:sp>
        <p:nvSpPr>
          <p:cNvPr id="70" name="Google Shape;169;p16">
            <a:extLst>
              <a:ext uri="{FF2B5EF4-FFF2-40B4-BE49-F238E27FC236}">
                <a16:creationId xmlns:a16="http://schemas.microsoft.com/office/drawing/2014/main" id="{60331AF8-1B0A-42FA-8CD8-8222C5893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233" y="5464171"/>
            <a:ext cx="1526959" cy="409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SzPts val="2500"/>
              <a:buFont typeface="Open Sans Semibold" panose="020B0706030804020204" pitchFamily="34" charset="0"/>
              <a:buNone/>
            </a:pPr>
            <a:r>
              <a:rPr lang="en-US" altLang="en-US" sz="1875" b="1" dirty="0">
                <a:latin typeface="Times New Roman" panose="02020603050405020304" pitchFamily="18" charset="0"/>
                <a:cs typeface="Times New Roman" panose="02020603050405020304" pitchFamily="18" charset="0"/>
                <a:sym typeface="Open Sans Semibold" panose="020B0706030804020204" pitchFamily="34" charset="0"/>
              </a:rPr>
              <a:t>Action Items</a:t>
            </a:r>
            <a:endParaRPr lang="en-US" altLang="en-US" sz="187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Google Shape;178;p16">
            <a:extLst>
              <a:ext uri="{FF2B5EF4-FFF2-40B4-BE49-F238E27FC236}">
                <a16:creationId xmlns:a16="http://schemas.microsoft.com/office/drawing/2014/main" id="{8CDBFA1C-AD1E-45B0-AC02-C96DEB7D1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8736" y="1059783"/>
            <a:ext cx="3344409" cy="662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Clr>
                <a:srgbClr val="FFFFFF"/>
              </a:buClr>
              <a:buSzPts val="8500"/>
              <a:buFont typeface="Montserrat" panose="02000505000000020004" pitchFamily="2" charset="0"/>
              <a:buNone/>
            </a:pPr>
            <a:r>
              <a:rPr lang="en-US" altLang="en-US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ongolian Baiti" panose="03000500000000000000" pitchFamily="66" charset="0"/>
                <a:cs typeface="Mongolian Baiti" panose="03000500000000000000" pitchFamily="66" charset="0"/>
                <a:sym typeface="Montserrat" panose="02000505000000020004" pitchFamily="2" charset="0"/>
              </a:rPr>
              <a:t>SWOT Analysis</a:t>
            </a:r>
            <a:endParaRPr lang="en-US" altLang="en-US" sz="4000" dirty="0">
              <a:solidFill>
                <a:schemeClr val="tx1">
                  <a:lumMod val="50000"/>
                  <a:lumOff val="50000"/>
                </a:schemeClr>
              </a:solidFill>
              <a:latin typeface="Mongolian Baiti" panose="03000500000000000000" pitchFamily="66" charset="0"/>
              <a:cs typeface="Mongolian Baiti" panose="03000500000000000000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" grpId="0" animBg="1"/>
      <p:bldP spid="24587" grpId="0" animBg="1"/>
      <p:bldP spid="24588" grpId="0" animBg="1"/>
      <p:bldP spid="24589" grpId="0" animBg="1"/>
      <p:bldP spid="24590" grpId="0"/>
      <p:bldP spid="24591" grpId="0"/>
      <p:bldP spid="24592" grpId="0"/>
      <p:bldP spid="24593" grpId="0"/>
      <p:bldP spid="24594" grpId="0" animBg="1"/>
      <p:bldP spid="24595" grpId="0" animBg="1"/>
      <p:bldP spid="24596" grpId="0" animBg="1"/>
      <p:bldP spid="24597" grpId="0" animBg="1"/>
      <p:bldP spid="25" grpId="0"/>
      <p:bldP spid="26" grpId="0"/>
      <p:bldP spid="7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34209"/>
  <p:tag name="AS_OS" val="Microsoft Windows NT 6.2.9200.0"/>
  <p:tag name="AS_RELEASE_DATE" val="2020.02.14"/>
  <p:tag name="AS_TITLE" val="Aspose.Slides for .NET 2.0"/>
  <p:tag name="AS_VERSION" val="20.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 override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20</Words>
  <Application>Microsoft Office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Mongolian Baiti</vt:lpstr>
      <vt:lpstr>Montserrat</vt:lpstr>
      <vt:lpstr>Open Sans Semibold</vt:lpstr>
      <vt:lpstr>Times New Roman</vt:lpstr>
      <vt:lpstr>Тема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Bar-Dayan</dc:creator>
  <cp:lastModifiedBy>Nicole Dayan</cp:lastModifiedBy>
  <cp:revision>76</cp:revision>
  <dcterms:modified xsi:type="dcterms:W3CDTF">2021-05-19T14:11:07Z</dcterms:modified>
</cp:coreProperties>
</file>