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3"/>
  </p:notesMasterIdLst>
  <p:sldIdLst>
    <p:sldId id="297" r:id="rId2"/>
  </p:sldIdLst>
  <p:sldSz cx="9144000" cy="6858000" type="letter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D1DA"/>
    <a:srgbClr val="CC99FF"/>
    <a:srgbClr val="A9D18E"/>
    <a:srgbClr val="2E75B6"/>
    <a:srgbClr val="9DC3E6"/>
    <a:srgbClr val="C5E0B4"/>
    <a:srgbClr val="065280"/>
    <a:srgbClr val="FF9036"/>
    <a:srgbClr val="69D1DA"/>
    <a:srgbClr val="CE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40"/>
  </p:normalViewPr>
  <p:slideViewPr>
    <p:cSldViewPr snapToGrid="0">
      <p:cViewPr varScale="1">
        <p:scale>
          <a:sx n="108" d="100"/>
          <a:sy n="108" d="100"/>
        </p:scale>
        <p:origin x="21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Google Shape;140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404" name="Google Shape;140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965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2177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5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Google Shape;1407;p54"/>
          <p:cNvSpPr/>
          <p:nvPr/>
        </p:nvSpPr>
        <p:spPr>
          <a:xfrm>
            <a:off x="557154" y="3621098"/>
            <a:ext cx="3081338" cy="837009"/>
          </a:xfrm>
          <a:custGeom>
            <a:avLst/>
            <a:gdLst/>
            <a:ahLst/>
            <a:cxnLst/>
            <a:rect l="l" t="t" r="r" b="b"/>
            <a:pathLst>
              <a:path w="1369" h="372" extrusionOk="0">
                <a:moveTo>
                  <a:pt x="1183" y="372"/>
                </a:moveTo>
                <a:cubicBezTo>
                  <a:pt x="186" y="372"/>
                  <a:pt x="186" y="372"/>
                  <a:pt x="186" y="372"/>
                </a:cubicBezTo>
                <a:cubicBezTo>
                  <a:pt x="83" y="372"/>
                  <a:pt x="0" y="289"/>
                  <a:pt x="0" y="18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83"/>
                  <a:pt x="83" y="0"/>
                  <a:pt x="186" y="0"/>
                </a:cubicBezTo>
                <a:cubicBezTo>
                  <a:pt x="1183" y="0"/>
                  <a:pt x="1183" y="0"/>
                  <a:pt x="1183" y="0"/>
                </a:cubicBezTo>
                <a:cubicBezTo>
                  <a:pt x="1286" y="0"/>
                  <a:pt x="1369" y="83"/>
                  <a:pt x="1369" y="186"/>
                </a:cubicBezTo>
                <a:cubicBezTo>
                  <a:pt x="1369" y="186"/>
                  <a:pt x="1369" y="186"/>
                  <a:pt x="1369" y="186"/>
                </a:cubicBezTo>
                <a:cubicBezTo>
                  <a:pt x="1369" y="289"/>
                  <a:pt x="1286" y="372"/>
                  <a:pt x="1183" y="372"/>
                </a:cubicBezTo>
                <a:close/>
              </a:path>
            </a:pathLst>
          </a:custGeom>
          <a:solidFill>
            <a:srgbClr val="FF7F24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3" name="Google Shape;1413;p54"/>
          <p:cNvSpPr/>
          <p:nvPr/>
        </p:nvSpPr>
        <p:spPr>
          <a:xfrm>
            <a:off x="2945548" y="3478224"/>
            <a:ext cx="834628" cy="835819"/>
          </a:xfrm>
          <a:prstGeom prst="ellipse">
            <a:avLst/>
          </a:prstGeom>
          <a:solidFill>
            <a:srgbClr val="FFBF91">
              <a:alpha val="89803"/>
            </a:srgbClr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0" name="Google Shape;1420;p54"/>
          <p:cNvSpPr txBox="1"/>
          <p:nvPr/>
        </p:nvSpPr>
        <p:spPr>
          <a:xfrm>
            <a:off x="3078854" y="3513327"/>
            <a:ext cx="656034" cy="58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CF5600"/>
              </a:buClr>
              <a:buSzPts val="5100"/>
            </a:pPr>
            <a:r>
              <a:rPr lang="en-US" sz="4950" b="1" dirty="0">
                <a:solidFill>
                  <a:srgbClr val="CF5600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W</a:t>
            </a:r>
            <a:endParaRPr sz="4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Google Shape;169;p16">
            <a:extLst>
              <a:ext uri="{FF2B5EF4-FFF2-40B4-BE49-F238E27FC236}">
                <a16:creationId xmlns:a16="http://schemas.microsoft.com/office/drawing/2014/main" id="{F73AE872-2816-4A4E-88E0-50AE3E41D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82" y="3762251"/>
            <a:ext cx="201745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Weaknesses</a:t>
            </a:r>
            <a:endParaRPr lang="en-US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AB93283-D04E-422D-9A7C-F17036E16CCA}"/>
              </a:ext>
            </a:extLst>
          </p:cNvPr>
          <p:cNvSpPr/>
          <p:nvPr/>
        </p:nvSpPr>
        <p:spPr>
          <a:xfrm>
            <a:off x="779017" y="2309855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5E865FC-0E53-45ED-BFE2-67E0D4170CAB}"/>
              </a:ext>
            </a:extLst>
          </p:cNvPr>
          <p:cNvSpPr/>
          <p:nvPr/>
        </p:nvSpPr>
        <p:spPr>
          <a:xfrm>
            <a:off x="779017" y="3212049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42055CA-B27D-4FD0-B7BD-D2061134A957}"/>
              </a:ext>
            </a:extLst>
          </p:cNvPr>
          <p:cNvSpPr/>
          <p:nvPr/>
        </p:nvSpPr>
        <p:spPr>
          <a:xfrm>
            <a:off x="779017" y="2009124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4C4181F-756F-4441-A6CA-25FCD014CB69}"/>
              </a:ext>
            </a:extLst>
          </p:cNvPr>
          <p:cNvSpPr/>
          <p:nvPr/>
        </p:nvSpPr>
        <p:spPr>
          <a:xfrm>
            <a:off x="779017" y="2610586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FC3A602-1A31-4B9B-BC02-CC31764EF3F5}"/>
              </a:ext>
            </a:extLst>
          </p:cNvPr>
          <p:cNvSpPr/>
          <p:nvPr/>
        </p:nvSpPr>
        <p:spPr>
          <a:xfrm>
            <a:off x="779017" y="2911318"/>
            <a:ext cx="153140" cy="1531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0FCF9FC-44C1-4CBC-B69B-043D8FB1AA89}"/>
              </a:ext>
            </a:extLst>
          </p:cNvPr>
          <p:cNvSpPr/>
          <p:nvPr/>
        </p:nvSpPr>
        <p:spPr>
          <a:xfrm>
            <a:off x="779017" y="4507081"/>
            <a:ext cx="153140" cy="153140"/>
          </a:xfrm>
          <a:prstGeom prst="ellipse">
            <a:avLst/>
          </a:prstGeom>
          <a:solidFill>
            <a:srgbClr val="FF7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86BCA41-ADAA-4DFC-B9F6-D15D1D7E7A5A}"/>
              </a:ext>
            </a:extLst>
          </p:cNvPr>
          <p:cNvSpPr/>
          <p:nvPr/>
        </p:nvSpPr>
        <p:spPr>
          <a:xfrm>
            <a:off x="779017" y="4807812"/>
            <a:ext cx="153140" cy="153140"/>
          </a:xfrm>
          <a:prstGeom prst="ellipse">
            <a:avLst/>
          </a:prstGeom>
          <a:solidFill>
            <a:srgbClr val="FF7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5F6171D-F75C-46C8-864F-7D8474A432DD}"/>
              </a:ext>
            </a:extLst>
          </p:cNvPr>
          <p:cNvSpPr/>
          <p:nvPr/>
        </p:nvSpPr>
        <p:spPr>
          <a:xfrm>
            <a:off x="779017" y="5108543"/>
            <a:ext cx="153140" cy="153140"/>
          </a:xfrm>
          <a:prstGeom prst="ellipse">
            <a:avLst/>
          </a:prstGeom>
          <a:solidFill>
            <a:srgbClr val="FF7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EFF62A5-2776-41D4-80C1-B18E222E54D1}"/>
              </a:ext>
            </a:extLst>
          </p:cNvPr>
          <p:cNvSpPr/>
          <p:nvPr/>
        </p:nvSpPr>
        <p:spPr>
          <a:xfrm>
            <a:off x="779017" y="5409274"/>
            <a:ext cx="153140" cy="153140"/>
          </a:xfrm>
          <a:prstGeom prst="ellipse">
            <a:avLst/>
          </a:prstGeom>
          <a:solidFill>
            <a:srgbClr val="FF7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FD91FF8-AE87-4935-A38C-77E3D173F07E}"/>
              </a:ext>
            </a:extLst>
          </p:cNvPr>
          <p:cNvSpPr/>
          <p:nvPr/>
        </p:nvSpPr>
        <p:spPr>
          <a:xfrm>
            <a:off x="779017" y="5710006"/>
            <a:ext cx="153140" cy="153140"/>
          </a:xfrm>
          <a:prstGeom prst="ellipse">
            <a:avLst/>
          </a:prstGeom>
          <a:solidFill>
            <a:srgbClr val="FF7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C00A6-44F1-4A7C-AC9C-28D961DE564A}"/>
              </a:ext>
            </a:extLst>
          </p:cNvPr>
          <p:cNvGrpSpPr/>
          <p:nvPr/>
        </p:nvGrpSpPr>
        <p:grpSpPr>
          <a:xfrm>
            <a:off x="1005396" y="2202216"/>
            <a:ext cx="2776492" cy="3627638"/>
            <a:chOff x="878889" y="1811043"/>
            <a:chExt cx="2574524" cy="4836851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21E3D27-BB61-43AF-9230-D9C02E2CB12D}"/>
                </a:ext>
              </a:extLst>
            </p:cNvPr>
            <p:cNvCxnSpPr/>
            <p:nvPr/>
          </p:nvCxnSpPr>
          <p:spPr>
            <a:xfrm>
              <a:off x="878889" y="1811043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66E3A15-C894-4FAF-8FF8-4E1B235EA3C2}"/>
                </a:ext>
              </a:extLst>
            </p:cNvPr>
            <p:cNvCxnSpPr/>
            <p:nvPr/>
          </p:nvCxnSpPr>
          <p:spPr>
            <a:xfrm>
              <a:off x="878889" y="2212018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B7EBE33-60EF-4061-9DE5-A50D5BD6AB7F}"/>
                </a:ext>
              </a:extLst>
            </p:cNvPr>
            <p:cNvCxnSpPr/>
            <p:nvPr/>
          </p:nvCxnSpPr>
          <p:spPr>
            <a:xfrm>
              <a:off x="878889" y="2612993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CF453E0-0410-43D8-A976-4894CA3A90D3}"/>
                </a:ext>
              </a:extLst>
            </p:cNvPr>
            <p:cNvCxnSpPr/>
            <p:nvPr/>
          </p:nvCxnSpPr>
          <p:spPr>
            <a:xfrm>
              <a:off x="878889" y="3013968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187A2CD-55DC-4E6B-9806-4CCA2EFCE90C}"/>
                </a:ext>
              </a:extLst>
            </p:cNvPr>
            <p:cNvCxnSpPr/>
            <p:nvPr/>
          </p:nvCxnSpPr>
          <p:spPr>
            <a:xfrm>
              <a:off x="878889" y="3414943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09FAE58-4715-4390-B4C2-B11027FCB135}"/>
                </a:ext>
              </a:extLst>
            </p:cNvPr>
            <p:cNvCxnSpPr/>
            <p:nvPr/>
          </p:nvCxnSpPr>
          <p:spPr>
            <a:xfrm>
              <a:off x="878889" y="5043994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B5311C2-3CBB-4EF6-A1D4-054C0F7210E4}"/>
                </a:ext>
              </a:extLst>
            </p:cNvPr>
            <p:cNvCxnSpPr/>
            <p:nvPr/>
          </p:nvCxnSpPr>
          <p:spPr>
            <a:xfrm>
              <a:off x="878889" y="5444969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8DE8BA0-B916-4385-B738-F5A5DB6EBCB9}"/>
                </a:ext>
              </a:extLst>
            </p:cNvPr>
            <p:cNvCxnSpPr/>
            <p:nvPr/>
          </p:nvCxnSpPr>
          <p:spPr>
            <a:xfrm>
              <a:off x="878889" y="5845944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F0A413A-8245-40E6-BCF1-5DD7B4BF0D52}"/>
                </a:ext>
              </a:extLst>
            </p:cNvPr>
            <p:cNvCxnSpPr/>
            <p:nvPr/>
          </p:nvCxnSpPr>
          <p:spPr>
            <a:xfrm>
              <a:off x="878889" y="6246919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0DD260B-881D-4DCC-A18D-0C63D6D702F7}"/>
                </a:ext>
              </a:extLst>
            </p:cNvPr>
            <p:cNvCxnSpPr/>
            <p:nvPr/>
          </p:nvCxnSpPr>
          <p:spPr>
            <a:xfrm>
              <a:off x="878889" y="6647894"/>
              <a:ext cx="257452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0" name="Google Shape;1410;p54"/>
          <p:cNvSpPr/>
          <p:nvPr/>
        </p:nvSpPr>
        <p:spPr>
          <a:xfrm>
            <a:off x="5136183" y="3621098"/>
            <a:ext cx="3081338" cy="837009"/>
          </a:xfrm>
          <a:custGeom>
            <a:avLst/>
            <a:gdLst/>
            <a:ahLst/>
            <a:cxnLst/>
            <a:rect l="l" t="t" r="r" b="b"/>
            <a:pathLst>
              <a:path w="1369" h="372" extrusionOk="0">
                <a:moveTo>
                  <a:pt x="1183" y="0"/>
                </a:moveTo>
                <a:cubicBezTo>
                  <a:pt x="186" y="0"/>
                  <a:pt x="186" y="0"/>
                  <a:pt x="186" y="0"/>
                </a:cubicBezTo>
                <a:cubicBezTo>
                  <a:pt x="83" y="0"/>
                  <a:pt x="0" y="83"/>
                  <a:pt x="0" y="18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289"/>
                  <a:pt x="83" y="372"/>
                  <a:pt x="186" y="372"/>
                </a:cubicBezTo>
                <a:cubicBezTo>
                  <a:pt x="1183" y="372"/>
                  <a:pt x="1183" y="372"/>
                  <a:pt x="1183" y="372"/>
                </a:cubicBezTo>
                <a:cubicBezTo>
                  <a:pt x="1286" y="372"/>
                  <a:pt x="1369" y="289"/>
                  <a:pt x="1369" y="186"/>
                </a:cubicBezTo>
                <a:cubicBezTo>
                  <a:pt x="1369" y="186"/>
                  <a:pt x="1369" y="186"/>
                  <a:pt x="1369" y="186"/>
                </a:cubicBezTo>
                <a:cubicBezTo>
                  <a:pt x="1369" y="83"/>
                  <a:pt x="1286" y="0"/>
                  <a:pt x="1183" y="0"/>
                </a:cubicBezTo>
              </a:path>
            </a:pathLst>
          </a:custGeom>
          <a:solidFill>
            <a:srgbClr val="3EB6E4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6" name="Google Shape;1416;p54"/>
          <p:cNvSpPr/>
          <p:nvPr/>
        </p:nvSpPr>
        <p:spPr>
          <a:xfrm>
            <a:off x="7526958" y="3478224"/>
            <a:ext cx="833438" cy="835819"/>
          </a:xfrm>
          <a:prstGeom prst="ellipse">
            <a:avLst/>
          </a:prstGeom>
          <a:solidFill>
            <a:srgbClr val="BAECFF">
              <a:alpha val="89803"/>
            </a:srgbClr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3" name="Google Shape;1423;p54"/>
          <p:cNvSpPr txBox="1"/>
          <p:nvPr/>
        </p:nvSpPr>
        <p:spPr>
          <a:xfrm>
            <a:off x="7767282" y="3511431"/>
            <a:ext cx="677465" cy="58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208EB9"/>
              </a:buClr>
              <a:buSzPts val="5100"/>
            </a:pPr>
            <a:r>
              <a:rPr lang="en-US" sz="4950" b="1" dirty="0">
                <a:solidFill>
                  <a:srgbClr val="208EB9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T</a:t>
            </a:r>
            <a:endParaRPr sz="4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Google Shape;169;p16">
            <a:extLst>
              <a:ext uri="{FF2B5EF4-FFF2-40B4-BE49-F238E27FC236}">
                <a16:creationId xmlns:a16="http://schemas.microsoft.com/office/drawing/2014/main" id="{F5213F93-EE7E-4BB3-8D57-EFF6CB644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6047" y="3762251"/>
            <a:ext cx="1533144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Threats</a:t>
            </a:r>
            <a:endParaRPr lang="en-US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15AE814-AD0C-498C-86E0-97AEFE66692C}"/>
              </a:ext>
            </a:extLst>
          </p:cNvPr>
          <p:cNvSpPr/>
          <p:nvPr/>
        </p:nvSpPr>
        <p:spPr>
          <a:xfrm>
            <a:off x="5514145" y="2050185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7DB1BE5-521C-4F86-A80E-FC414AEEF340}"/>
              </a:ext>
            </a:extLst>
          </p:cNvPr>
          <p:cNvSpPr/>
          <p:nvPr/>
        </p:nvSpPr>
        <p:spPr>
          <a:xfrm>
            <a:off x="5514145" y="2350916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C171D124-A5E6-4EEB-BC0E-645EB7B7B65B}"/>
              </a:ext>
            </a:extLst>
          </p:cNvPr>
          <p:cNvSpPr/>
          <p:nvPr/>
        </p:nvSpPr>
        <p:spPr>
          <a:xfrm>
            <a:off x="5514145" y="2651647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A2EC39A-2237-4091-91D1-77BADB15FAD2}"/>
              </a:ext>
            </a:extLst>
          </p:cNvPr>
          <p:cNvSpPr/>
          <p:nvPr/>
        </p:nvSpPr>
        <p:spPr>
          <a:xfrm>
            <a:off x="5514145" y="2952379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71249E0-7028-41DA-8749-453FD1AF2B2D}"/>
              </a:ext>
            </a:extLst>
          </p:cNvPr>
          <p:cNvSpPr/>
          <p:nvPr/>
        </p:nvSpPr>
        <p:spPr>
          <a:xfrm>
            <a:off x="5514145" y="3253110"/>
            <a:ext cx="153140" cy="153140"/>
          </a:xfrm>
          <a:prstGeom prst="ellipse">
            <a:avLst/>
          </a:prstGeom>
          <a:solidFill>
            <a:srgbClr val="64D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966FB0E-0374-4D05-958F-95EABC6DED28}"/>
              </a:ext>
            </a:extLst>
          </p:cNvPr>
          <p:cNvSpPr/>
          <p:nvPr/>
        </p:nvSpPr>
        <p:spPr>
          <a:xfrm>
            <a:off x="5514145" y="4528166"/>
            <a:ext cx="153140" cy="153140"/>
          </a:xfrm>
          <a:prstGeom prst="ellipse">
            <a:avLst/>
          </a:prstGeom>
          <a:solidFill>
            <a:srgbClr val="3EB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D93E9B-55F0-4E26-9882-652D581EC7AE}"/>
              </a:ext>
            </a:extLst>
          </p:cNvPr>
          <p:cNvSpPr/>
          <p:nvPr/>
        </p:nvSpPr>
        <p:spPr>
          <a:xfrm>
            <a:off x="5514145" y="4848873"/>
            <a:ext cx="153140" cy="153140"/>
          </a:xfrm>
          <a:prstGeom prst="ellipse">
            <a:avLst/>
          </a:prstGeom>
          <a:solidFill>
            <a:srgbClr val="3EB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D93A8DD-69B8-400F-B402-C11AD36657F5}"/>
              </a:ext>
            </a:extLst>
          </p:cNvPr>
          <p:cNvSpPr/>
          <p:nvPr/>
        </p:nvSpPr>
        <p:spPr>
          <a:xfrm>
            <a:off x="5514145" y="5149604"/>
            <a:ext cx="153140" cy="153140"/>
          </a:xfrm>
          <a:prstGeom prst="ellipse">
            <a:avLst/>
          </a:prstGeom>
          <a:solidFill>
            <a:srgbClr val="3EB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64E43FC-D215-49FD-B93A-3EF3227E3EF0}"/>
              </a:ext>
            </a:extLst>
          </p:cNvPr>
          <p:cNvSpPr/>
          <p:nvPr/>
        </p:nvSpPr>
        <p:spPr>
          <a:xfrm>
            <a:off x="5514145" y="5450335"/>
            <a:ext cx="153140" cy="153140"/>
          </a:xfrm>
          <a:prstGeom prst="ellipse">
            <a:avLst/>
          </a:prstGeom>
          <a:solidFill>
            <a:srgbClr val="3EB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F197F6A7-17F4-454D-9C6F-696878EC5383}"/>
              </a:ext>
            </a:extLst>
          </p:cNvPr>
          <p:cNvSpPr/>
          <p:nvPr/>
        </p:nvSpPr>
        <p:spPr>
          <a:xfrm>
            <a:off x="5514145" y="5751067"/>
            <a:ext cx="153140" cy="153140"/>
          </a:xfrm>
          <a:prstGeom prst="ellipse">
            <a:avLst/>
          </a:prstGeom>
          <a:solidFill>
            <a:srgbClr val="3EB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88CF53C-AF60-4415-BA41-FA8A7316CD53}"/>
              </a:ext>
            </a:extLst>
          </p:cNvPr>
          <p:cNvCxnSpPr/>
          <p:nvPr/>
        </p:nvCxnSpPr>
        <p:spPr>
          <a:xfrm>
            <a:off x="5740524" y="2170033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DA64488-4ADC-4605-BA87-0601F39B8B2A}"/>
              </a:ext>
            </a:extLst>
          </p:cNvPr>
          <p:cNvCxnSpPr/>
          <p:nvPr/>
        </p:nvCxnSpPr>
        <p:spPr>
          <a:xfrm>
            <a:off x="5740524" y="2470764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3D6A41C-1ED9-4244-B6B8-27261BB37885}"/>
              </a:ext>
            </a:extLst>
          </p:cNvPr>
          <p:cNvCxnSpPr/>
          <p:nvPr/>
        </p:nvCxnSpPr>
        <p:spPr>
          <a:xfrm>
            <a:off x="5740524" y="2771495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CA98756-C1DD-4AF7-888B-7A02AE7E7098}"/>
              </a:ext>
            </a:extLst>
          </p:cNvPr>
          <p:cNvCxnSpPr/>
          <p:nvPr/>
        </p:nvCxnSpPr>
        <p:spPr>
          <a:xfrm>
            <a:off x="5740524" y="3072227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F479046-7AF5-4D28-9E37-2D8E8DCB24B7}"/>
              </a:ext>
            </a:extLst>
          </p:cNvPr>
          <p:cNvCxnSpPr/>
          <p:nvPr/>
        </p:nvCxnSpPr>
        <p:spPr>
          <a:xfrm>
            <a:off x="5740524" y="3372958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9EAA9B4-2E12-4453-90FC-1A493B675A17}"/>
              </a:ext>
            </a:extLst>
          </p:cNvPr>
          <p:cNvCxnSpPr/>
          <p:nvPr/>
        </p:nvCxnSpPr>
        <p:spPr>
          <a:xfrm>
            <a:off x="5740524" y="4667990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CBDA439-C341-43C9-8EF7-5E4C6D61515C}"/>
              </a:ext>
            </a:extLst>
          </p:cNvPr>
          <p:cNvCxnSpPr/>
          <p:nvPr/>
        </p:nvCxnSpPr>
        <p:spPr>
          <a:xfrm>
            <a:off x="5740524" y="4968721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0D4E3FF-7046-4DF1-A95D-98FBC9710C30}"/>
              </a:ext>
            </a:extLst>
          </p:cNvPr>
          <p:cNvCxnSpPr/>
          <p:nvPr/>
        </p:nvCxnSpPr>
        <p:spPr>
          <a:xfrm>
            <a:off x="5740524" y="5269452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B098A67-5DBE-4CA7-9E90-DF21BECC0C75}"/>
              </a:ext>
            </a:extLst>
          </p:cNvPr>
          <p:cNvCxnSpPr/>
          <p:nvPr/>
        </p:nvCxnSpPr>
        <p:spPr>
          <a:xfrm>
            <a:off x="5740524" y="5570183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DC57CB8-B3B6-4256-AF68-4B1097E793B4}"/>
              </a:ext>
            </a:extLst>
          </p:cNvPr>
          <p:cNvCxnSpPr/>
          <p:nvPr/>
        </p:nvCxnSpPr>
        <p:spPr>
          <a:xfrm>
            <a:off x="5740524" y="5870915"/>
            <a:ext cx="272877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Google Shape;169;p16">
            <a:extLst>
              <a:ext uri="{FF2B5EF4-FFF2-40B4-BE49-F238E27FC236}">
                <a16:creationId xmlns:a16="http://schemas.microsoft.com/office/drawing/2014/main" id="{495A5280-968B-45CD-B600-6F720B051EB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061152" y="3167664"/>
            <a:ext cx="2531881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Internal Factors</a:t>
            </a:r>
            <a:endParaRPr lang="en-US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Google Shape;169;p16">
            <a:extLst>
              <a:ext uri="{FF2B5EF4-FFF2-40B4-BE49-F238E27FC236}">
                <a16:creationId xmlns:a16="http://schemas.microsoft.com/office/drawing/2014/main" id="{C693AEF8-68BB-4B87-8132-B918B397CB3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833193" y="3067791"/>
            <a:ext cx="232064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External Factors</a:t>
            </a:r>
            <a:endParaRPr lang="en-US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84B14EE-9FFD-4B0F-A32A-97FF440D13A1}"/>
              </a:ext>
            </a:extLst>
          </p:cNvPr>
          <p:cNvCxnSpPr>
            <a:cxnSpLocks/>
          </p:cNvCxnSpPr>
          <p:nvPr/>
        </p:nvCxnSpPr>
        <p:spPr>
          <a:xfrm>
            <a:off x="4558683" y="857250"/>
            <a:ext cx="0" cy="51435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AACDF557-86CF-4F1B-8650-BA6744F7C929}"/>
              </a:ext>
            </a:extLst>
          </p:cNvPr>
          <p:cNvSpPr/>
          <p:nvPr/>
        </p:nvSpPr>
        <p:spPr>
          <a:xfrm>
            <a:off x="147961" y="126322"/>
            <a:ext cx="8889507" cy="770324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63" name="Google Shape;169;p16">
            <a:extLst>
              <a:ext uri="{FF2B5EF4-FFF2-40B4-BE49-F238E27FC236}">
                <a16:creationId xmlns:a16="http://schemas.microsoft.com/office/drawing/2014/main" id="{8033B3D7-6EA8-4AFE-BFD6-A771FF83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0249" y="606605"/>
            <a:ext cx="2396970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Purpose of the Analysis</a:t>
            </a:r>
            <a:endParaRPr lang="en-US" altLang="en-US" sz="187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5835C62-EB2A-448E-8368-4C9543CD28AA}"/>
              </a:ext>
            </a:extLst>
          </p:cNvPr>
          <p:cNvSpPr/>
          <p:nvPr/>
        </p:nvSpPr>
        <p:spPr>
          <a:xfrm>
            <a:off x="149441" y="5987064"/>
            <a:ext cx="8889507" cy="770324"/>
          </a:xfrm>
          <a:prstGeom prst="rect">
            <a:avLst/>
          </a:pr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sz="1050"/>
          </a:p>
        </p:txBody>
      </p:sp>
      <p:sp>
        <p:nvSpPr>
          <p:cNvPr id="85" name="Google Shape;169;p16">
            <a:extLst>
              <a:ext uri="{FF2B5EF4-FFF2-40B4-BE49-F238E27FC236}">
                <a16:creationId xmlns:a16="http://schemas.microsoft.com/office/drawing/2014/main" id="{5A76CDD8-2DE0-4B79-A4CD-84C802084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233" y="5819278"/>
            <a:ext cx="1526959" cy="40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1875" b="1" dirty="0"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Conclusions</a:t>
            </a:r>
            <a:endParaRPr lang="en-US" altLang="en-US" sz="187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6" name="Google Shape;1406;p54"/>
          <p:cNvSpPr/>
          <p:nvPr/>
        </p:nvSpPr>
        <p:spPr>
          <a:xfrm>
            <a:off x="557154" y="1038788"/>
            <a:ext cx="3081338" cy="834628"/>
          </a:xfrm>
          <a:custGeom>
            <a:avLst/>
            <a:gdLst/>
            <a:ahLst/>
            <a:cxnLst/>
            <a:rect l="l" t="t" r="r" b="b"/>
            <a:pathLst>
              <a:path w="1369" h="371" extrusionOk="0">
                <a:moveTo>
                  <a:pt x="1183" y="371"/>
                </a:moveTo>
                <a:cubicBezTo>
                  <a:pt x="186" y="371"/>
                  <a:pt x="186" y="371"/>
                  <a:pt x="186" y="371"/>
                </a:cubicBezTo>
                <a:cubicBezTo>
                  <a:pt x="83" y="371"/>
                  <a:pt x="0" y="288"/>
                  <a:pt x="0" y="18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83"/>
                  <a:pt x="83" y="0"/>
                  <a:pt x="186" y="0"/>
                </a:cubicBezTo>
                <a:cubicBezTo>
                  <a:pt x="1183" y="0"/>
                  <a:pt x="1183" y="0"/>
                  <a:pt x="1183" y="0"/>
                </a:cubicBezTo>
                <a:cubicBezTo>
                  <a:pt x="1286" y="0"/>
                  <a:pt x="1369" y="83"/>
                  <a:pt x="1369" y="186"/>
                </a:cubicBezTo>
                <a:cubicBezTo>
                  <a:pt x="1369" y="186"/>
                  <a:pt x="1369" y="186"/>
                  <a:pt x="1369" y="186"/>
                </a:cubicBezTo>
                <a:cubicBezTo>
                  <a:pt x="1369" y="288"/>
                  <a:pt x="1286" y="371"/>
                  <a:pt x="1183" y="371"/>
                </a:cubicBezTo>
                <a:close/>
              </a:path>
            </a:pathLst>
          </a:custGeom>
          <a:solidFill>
            <a:srgbClr val="FFC559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2" name="Google Shape;1412;p54"/>
          <p:cNvSpPr/>
          <p:nvPr/>
        </p:nvSpPr>
        <p:spPr>
          <a:xfrm>
            <a:off x="2945548" y="895913"/>
            <a:ext cx="834628" cy="835819"/>
          </a:xfrm>
          <a:prstGeom prst="ellipse">
            <a:avLst/>
          </a:prstGeom>
          <a:solidFill>
            <a:srgbClr val="FFF2D1">
              <a:alpha val="89803"/>
            </a:srgbClr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9" name="Google Shape;1419;p54"/>
          <p:cNvSpPr txBox="1"/>
          <p:nvPr/>
        </p:nvSpPr>
        <p:spPr>
          <a:xfrm>
            <a:off x="3206427" y="918954"/>
            <a:ext cx="586978" cy="58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F59F00"/>
              </a:buClr>
              <a:buSzPts val="5100"/>
            </a:pPr>
            <a:r>
              <a:rPr lang="en-US" sz="4950" b="1" dirty="0">
                <a:solidFill>
                  <a:srgbClr val="F59F00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S</a:t>
            </a:r>
            <a:endParaRPr sz="4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Google Shape;169;p16">
            <a:extLst>
              <a:ext uri="{FF2B5EF4-FFF2-40B4-BE49-F238E27FC236}">
                <a16:creationId xmlns:a16="http://schemas.microsoft.com/office/drawing/2014/main" id="{E0F57255-A695-4B1D-A6E5-C79E022F2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372" y="1205477"/>
            <a:ext cx="1611934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Strengths</a:t>
            </a:r>
            <a:endParaRPr lang="en-US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9" name="Google Shape;1409;p54"/>
          <p:cNvSpPr/>
          <p:nvPr/>
        </p:nvSpPr>
        <p:spPr>
          <a:xfrm>
            <a:off x="5082916" y="1038788"/>
            <a:ext cx="3081338" cy="834628"/>
          </a:xfrm>
          <a:custGeom>
            <a:avLst/>
            <a:gdLst/>
            <a:ahLst/>
            <a:cxnLst/>
            <a:rect l="l" t="t" r="r" b="b"/>
            <a:pathLst>
              <a:path w="1369" h="371" extrusionOk="0">
                <a:moveTo>
                  <a:pt x="1183" y="371"/>
                </a:moveTo>
                <a:cubicBezTo>
                  <a:pt x="186" y="371"/>
                  <a:pt x="186" y="371"/>
                  <a:pt x="186" y="371"/>
                </a:cubicBezTo>
                <a:cubicBezTo>
                  <a:pt x="83" y="371"/>
                  <a:pt x="0" y="288"/>
                  <a:pt x="0" y="18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83"/>
                  <a:pt x="83" y="0"/>
                  <a:pt x="186" y="0"/>
                </a:cubicBezTo>
                <a:cubicBezTo>
                  <a:pt x="1183" y="0"/>
                  <a:pt x="1183" y="0"/>
                  <a:pt x="1183" y="0"/>
                </a:cubicBezTo>
                <a:cubicBezTo>
                  <a:pt x="1286" y="0"/>
                  <a:pt x="1369" y="83"/>
                  <a:pt x="1369" y="186"/>
                </a:cubicBezTo>
                <a:cubicBezTo>
                  <a:pt x="1369" y="186"/>
                  <a:pt x="1369" y="186"/>
                  <a:pt x="1369" y="186"/>
                </a:cubicBezTo>
                <a:cubicBezTo>
                  <a:pt x="1369" y="288"/>
                  <a:pt x="1286" y="371"/>
                  <a:pt x="1183" y="371"/>
                </a:cubicBezTo>
                <a:close/>
              </a:path>
            </a:pathLst>
          </a:custGeom>
          <a:solidFill>
            <a:srgbClr val="64D1DA"/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5" name="Google Shape;1415;p54"/>
          <p:cNvSpPr/>
          <p:nvPr/>
        </p:nvSpPr>
        <p:spPr>
          <a:xfrm>
            <a:off x="7473691" y="895913"/>
            <a:ext cx="833438" cy="835819"/>
          </a:xfrm>
          <a:prstGeom prst="ellipse">
            <a:avLst/>
          </a:prstGeom>
          <a:solidFill>
            <a:srgbClr val="DEFCFF">
              <a:alpha val="89803"/>
            </a:srgbClr>
          </a:soli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2" name="Google Shape;1422;p54"/>
          <p:cNvSpPr txBox="1"/>
          <p:nvPr/>
        </p:nvSpPr>
        <p:spPr>
          <a:xfrm>
            <a:off x="7658103" y="926740"/>
            <a:ext cx="673894" cy="588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3BA9B3"/>
              </a:buClr>
              <a:buSzPts val="5100"/>
            </a:pPr>
            <a:r>
              <a:rPr lang="en-US" sz="4950" b="1" dirty="0">
                <a:solidFill>
                  <a:srgbClr val="3BA9B3"/>
                </a:solidFill>
                <a:latin typeface="Times New Roman" panose="02020603050405020304" pitchFamily="18" charset="0"/>
                <a:ea typeface="Montserrat"/>
                <a:cs typeface="Times New Roman" panose="02020603050405020304" pitchFamily="18" charset="0"/>
                <a:sym typeface="Montserrat"/>
              </a:rPr>
              <a:t>O</a:t>
            </a:r>
            <a:endParaRPr sz="4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Google Shape;169;p16">
            <a:extLst>
              <a:ext uri="{FF2B5EF4-FFF2-40B4-BE49-F238E27FC236}">
                <a16:creationId xmlns:a16="http://schemas.microsoft.com/office/drawing/2014/main" id="{95F592C9-425C-4D9E-BCC0-D2F8AFD6C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13" y="1205477"/>
            <a:ext cx="233704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2500"/>
              <a:buFont typeface="Open Sans Semibold" panose="020B0706030804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Open Sans Semibold" panose="020B0706030804020204" pitchFamily="34" charset="0"/>
              </a:rPr>
              <a:t>Opportunities</a:t>
            </a:r>
            <a:endParaRPr lang="en-US" alt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09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2.14"/>
  <p:tag name="AS_TITLE" val="Aspose.Slides for .NET 2.0"/>
  <p:tag name="AS_VERSION" val="20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</Words>
  <Application>Microsoft Office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 Semibold</vt:lpstr>
      <vt:lpstr>Times New Roman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Dayan</cp:lastModifiedBy>
  <cp:revision>77</cp:revision>
  <dcterms:modified xsi:type="dcterms:W3CDTF">2021-05-19T17:51:51Z</dcterms:modified>
</cp:coreProperties>
</file>