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475" r:id="rId2"/>
  </p:sldIdLst>
  <p:sldSz cx="9144000" cy="6858000" type="letter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1DA"/>
    <a:srgbClr val="CC99FF"/>
    <a:srgbClr val="A9D18E"/>
    <a:srgbClr val="2E75B6"/>
    <a:srgbClr val="9DC3E6"/>
    <a:srgbClr val="C5E0B4"/>
    <a:srgbClr val="065280"/>
    <a:srgbClr val="FF9036"/>
    <a:srgbClr val="69D1DA"/>
    <a:srgbClr val="CE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40"/>
  </p:normalViewPr>
  <p:slideViewPr>
    <p:cSldViewPr snapToGrid="0">
      <p:cViewPr varScale="1">
        <p:scale>
          <a:sx n="108" d="100"/>
          <a:sy n="108" d="100"/>
        </p:scale>
        <p:origin x="21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dirty="0"/>
          </a:p>
        </p:txBody>
      </p:sp>
      <p:sp>
        <p:nvSpPr>
          <p:cNvPr id="920" name="Google Shape;92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39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177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" name="Google Shape;922;p39"/>
          <p:cNvPicPr preferRelativeResize="0"/>
          <p:nvPr/>
        </p:nvPicPr>
        <p:blipFill rotWithShape="1">
          <a:blip r:embed="rId3">
            <a:alphaModFix/>
          </a:blip>
          <a:srcRect l="4201" t="10349" r="17332" b="13244"/>
          <a:stretch/>
        </p:blipFill>
        <p:spPr>
          <a:xfrm>
            <a:off x="0" y="857250"/>
            <a:ext cx="898864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3" name="Google Shape;923;p39"/>
          <p:cNvSpPr/>
          <p:nvPr/>
        </p:nvSpPr>
        <p:spPr>
          <a:xfrm>
            <a:off x="440462" y="1647698"/>
            <a:ext cx="1248965" cy="979884"/>
          </a:xfrm>
          <a:custGeom>
            <a:avLst/>
            <a:gdLst/>
            <a:ahLst/>
            <a:cxnLst/>
            <a:rect l="l" t="t" r="r" b="b"/>
            <a:pathLst>
              <a:path w="1049" h="823" extrusionOk="0">
                <a:moveTo>
                  <a:pt x="868" y="206"/>
                </a:moveTo>
                <a:lnTo>
                  <a:pt x="688" y="0"/>
                </a:lnTo>
                <a:lnTo>
                  <a:pt x="0" y="0"/>
                </a:lnTo>
                <a:lnTo>
                  <a:pt x="0" y="823"/>
                </a:lnTo>
                <a:lnTo>
                  <a:pt x="688" y="823"/>
                </a:lnTo>
                <a:lnTo>
                  <a:pt x="868" y="617"/>
                </a:lnTo>
                <a:lnTo>
                  <a:pt x="1049" y="413"/>
                </a:lnTo>
                <a:lnTo>
                  <a:pt x="868" y="206"/>
                </a:lnTo>
                <a:close/>
              </a:path>
            </a:pathLst>
          </a:custGeom>
          <a:solidFill>
            <a:srgbClr val="FFCC5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39"/>
          <p:cNvSpPr/>
          <p:nvPr/>
        </p:nvSpPr>
        <p:spPr>
          <a:xfrm>
            <a:off x="2460616" y="1727597"/>
            <a:ext cx="1250156" cy="979884"/>
          </a:xfrm>
          <a:custGeom>
            <a:avLst/>
            <a:gdLst/>
            <a:ahLst/>
            <a:cxnLst/>
            <a:rect l="l" t="t" r="r" b="b"/>
            <a:pathLst>
              <a:path w="1050" h="823" extrusionOk="0">
                <a:moveTo>
                  <a:pt x="868" y="206"/>
                </a:moveTo>
                <a:lnTo>
                  <a:pt x="689" y="0"/>
                </a:lnTo>
                <a:lnTo>
                  <a:pt x="0" y="0"/>
                </a:lnTo>
                <a:lnTo>
                  <a:pt x="0" y="823"/>
                </a:lnTo>
                <a:lnTo>
                  <a:pt x="689" y="823"/>
                </a:lnTo>
                <a:lnTo>
                  <a:pt x="868" y="617"/>
                </a:lnTo>
                <a:lnTo>
                  <a:pt x="1050" y="413"/>
                </a:lnTo>
                <a:lnTo>
                  <a:pt x="868" y="206"/>
                </a:lnTo>
                <a:close/>
              </a:path>
            </a:pathLst>
          </a:cu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p39"/>
          <p:cNvSpPr txBox="1"/>
          <p:nvPr/>
        </p:nvSpPr>
        <p:spPr>
          <a:xfrm>
            <a:off x="654507" y="1679500"/>
            <a:ext cx="964406" cy="84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6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ea typeface="Montserrat"/>
                <a:cs typeface="Mongolian Baiti" panose="03000500000000000000" pitchFamily="66" charset="0"/>
                <a:sym typeface="Montserrat"/>
              </a:rPr>
              <a:t>S</a:t>
            </a:r>
            <a:endParaRPr sz="6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929" name="Google Shape;929;p39"/>
          <p:cNvSpPr txBox="1"/>
          <p:nvPr/>
        </p:nvSpPr>
        <p:spPr>
          <a:xfrm>
            <a:off x="2540479" y="1679500"/>
            <a:ext cx="1078706" cy="84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6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ea typeface="Montserrat"/>
                <a:cs typeface="Mongolian Baiti" panose="03000500000000000000" pitchFamily="66" charset="0"/>
                <a:sym typeface="Montserrat"/>
              </a:rPr>
              <a:t>W</a:t>
            </a:r>
            <a:endParaRPr sz="6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3" name="Google Shape;926;p39">
            <a:extLst>
              <a:ext uri="{FF2B5EF4-FFF2-40B4-BE49-F238E27FC236}">
                <a16:creationId xmlns:a16="http://schemas.microsoft.com/office/drawing/2014/main" id="{D0AA6FCD-6AD9-45B5-979D-242A8F629CED}"/>
              </a:ext>
            </a:extLst>
          </p:cNvPr>
          <p:cNvSpPr/>
          <p:nvPr/>
        </p:nvSpPr>
        <p:spPr>
          <a:xfrm>
            <a:off x="4464690" y="1727597"/>
            <a:ext cx="1248965" cy="979884"/>
          </a:xfrm>
          <a:custGeom>
            <a:avLst/>
            <a:gdLst/>
            <a:ahLst/>
            <a:cxnLst/>
            <a:rect l="l" t="t" r="r" b="b"/>
            <a:pathLst>
              <a:path w="1049" h="823" extrusionOk="0">
                <a:moveTo>
                  <a:pt x="868" y="206"/>
                </a:moveTo>
                <a:lnTo>
                  <a:pt x="688" y="0"/>
                </a:lnTo>
                <a:lnTo>
                  <a:pt x="0" y="0"/>
                </a:lnTo>
                <a:lnTo>
                  <a:pt x="0" y="823"/>
                </a:lnTo>
                <a:lnTo>
                  <a:pt x="688" y="823"/>
                </a:lnTo>
                <a:lnTo>
                  <a:pt x="868" y="617"/>
                </a:lnTo>
                <a:lnTo>
                  <a:pt x="1049" y="413"/>
                </a:lnTo>
                <a:lnTo>
                  <a:pt x="868" y="206"/>
                </a:lnTo>
                <a:close/>
              </a:path>
            </a:pathLst>
          </a:cu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27;p39">
            <a:extLst>
              <a:ext uri="{FF2B5EF4-FFF2-40B4-BE49-F238E27FC236}">
                <a16:creationId xmlns:a16="http://schemas.microsoft.com/office/drawing/2014/main" id="{2ADAFDB7-D1A3-43F5-B417-A0665DF44214}"/>
              </a:ext>
            </a:extLst>
          </p:cNvPr>
          <p:cNvSpPr/>
          <p:nvPr/>
        </p:nvSpPr>
        <p:spPr>
          <a:xfrm>
            <a:off x="6484843" y="1674331"/>
            <a:ext cx="1250156" cy="979884"/>
          </a:xfrm>
          <a:custGeom>
            <a:avLst/>
            <a:gdLst/>
            <a:ahLst/>
            <a:cxnLst/>
            <a:rect l="l" t="t" r="r" b="b"/>
            <a:pathLst>
              <a:path w="1050" h="823" extrusionOk="0">
                <a:moveTo>
                  <a:pt x="868" y="206"/>
                </a:moveTo>
                <a:lnTo>
                  <a:pt x="689" y="0"/>
                </a:lnTo>
                <a:lnTo>
                  <a:pt x="0" y="0"/>
                </a:lnTo>
                <a:lnTo>
                  <a:pt x="0" y="823"/>
                </a:lnTo>
                <a:lnTo>
                  <a:pt x="689" y="823"/>
                </a:lnTo>
                <a:lnTo>
                  <a:pt x="868" y="617"/>
                </a:lnTo>
                <a:lnTo>
                  <a:pt x="1050" y="413"/>
                </a:lnTo>
                <a:lnTo>
                  <a:pt x="868" y="206"/>
                </a:lnTo>
                <a:close/>
              </a:path>
            </a:pathLst>
          </a:cu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931;p39">
            <a:extLst>
              <a:ext uri="{FF2B5EF4-FFF2-40B4-BE49-F238E27FC236}">
                <a16:creationId xmlns:a16="http://schemas.microsoft.com/office/drawing/2014/main" id="{F85FC15B-267F-4F2D-BF6B-EAE2988D90F1}"/>
              </a:ext>
            </a:extLst>
          </p:cNvPr>
          <p:cNvSpPr txBox="1"/>
          <p:nvPr/>
        </p:nvSpPr>
        <p:spPr>
          <a:xfrm>
            <a:off x="4615412" y="1679500"/>
            <a:ext cx="1067990" cy="84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6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ea typeface="Montserrat"/>
                <a:cs typeface="Mongolian Baiti" panose="03000500000000000000" pitchFamily="66" charset="0"/>
                <a:sym typeface="Montserrat"/>
              </a:rPr>
              <a:t>O</a:t>
            </a:r>
            <a:endParaRPr sz="6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6" name="Google Shape;932;p39">
            <a:extLst>
              <a:ext uri="{FF2B5EF4-FFF2-40B4-BE49-F238E27FC236}">
                <a16:creationId xmlns:a16="http://schemas.microsoft.com/office/drawing/2014/main" id="{8388DA8F-021E-43DE-B65F-DD3B48F90BFC}"/>
              </a:ext>
            </a:extLst>
          </p:cNvPr>
          <p:cNvSpPr txBox="1"/>
          <p:nvPr/>
        </p:nvSpPr>
        <p:spPr>
          <a:xfrm>
            <a:off x="6657436" y="1679500"/>
            <a:ext cx="1073944" cy="84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FFFFF"/>
              </a:buClr>
              <a:buSzPts val="5900"/>
            </a:pPr>
            <a:r>
              <a:rPr lang="en-US" sz="66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ea typeface="Montserrat"/>
                <a:cs typeface="Mongolian Baiti" panose="03000500000000000000" pitchFamily="66" charset="0"/>
                <a:sym typeface="Montserrat"/>
              </a:rPr>
              <a:t>T</a:t>
            </a:r>
            <a:endParaRPr sz="6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4FF6926-1C3A-4AAB-B095-DC53EED08376}"/>
              </a:ext>
            </a:extLst>
          </p:cNvPr>
          <p:cNvSpPr/>
          <p:nvPr/>
        </p:nvSpPr>
        <p:spPr>
          <a:xfrm>
            <a:off x="559294" y="2907992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EFD0F05-55C7-4F93-BAF4-446E32CD38DF}"/>
              </a:ext>
            </a:extLst>
          </p:cNvPr>
          <p:cNvSpPr/>
          <p:nvPr/>
        </p:nvSpPr>
        <p:spPr>
          <a:xfrm>
            <a:off x="559294" y="3208723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65F5FD4-828D-41C9-AA66-491E30408E93}"/>
              </a:ext>
            </a:extLst>
          </p:cNvPr>
          <p:cNvSpPr/>
          <p:nvPr/>
        </p:nvSpPr>
        <p:spPr>
          <a:xfrm>
            <a:off x="559294" y="3509455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FE009E0-D91B-497B-B927-21C23BE0225B}"/>
              </a:ext>
            </a:extLst>
          </p:cNvPr>
          <p:cNvSpPr/>
          <p:nvPr/>
        </p:nvSpPr>
        <p:spPr>
          <a:xfrm>
            <a:off x="559294" y="3810186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3E6A75C-AC69-47A5-8573-384BB61DAFC8}"/>
              </a:ext>
            </a:extLst>
          </p:cNvPr>
          <p:cNvSpPr/>
          <p:nvPr/>
        </p:nvSpPr>
        <p:spPr>
          <a:xfrm>
            <a:off x="559294" y="4110917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6DBCA1-5B1C-4133-A7C0-54EA1C09B0B6}"/>
              </a:ext>
            </a:extLst>
          </p:cNvPr>
          <p:cNvGrpSpPr/>
          <p:nvPr/>
        </p:nvGrpSpPr>
        <p:grpSpPr>
          <a:xfrm>
            <a:off x="785674" y="3027840"/>
            <a:ext cx="1458158" cy="1202925"/>
            <a:chOff x="1047564" y="2894120"/>
            <a:chExt cx="2574524" cy="16039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FE251A7-9D78-4E4D-B0C5-D9C838845CB6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401FB98-114B-464D-B12D-6116628388FA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778D21C-E1E0-4742-969B-8925CD0DB710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F3076C9-3FC5-44E7-944C-5FC2BFBE3E02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38CF5C7-98C0-4FE8-8935-6B0EAA7BACE4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EC347F90-1D53-4E6D-842F-E3A5CBE22315}"/>
              </a:ext>
            </a:extLst>
          </p:cNvPr>
          <p:cNvSpPr/>
          <p:nvPr/>
        </p:nvSpPr>
        <p:spPr>
          <a:xfrm>
            <a:off x="2584512" y="2907992"/>
            <a:ext cx="153140" cy="153140"/>
          </a:xfrm>
          <a:prstGeom prst="ellipse">
            <a:avLst/>
          </a:pr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62F4EFE-E9C5-4D6D-98A4-DE3B12C9D980}"/>
              </a:ext>
            </a:extLst>
          </p:cNvPr>
          <p:cNvSpPr/>
          <p:nvPr/>
        </p:nvSpPr>
        <p:spPr>
          <a:xfrm>
            <a:off x="2584512" y="3208723"/>
            <a:ext cx="153140" cy="153140"/>
          </a:xfrm>
          <a:prstGeom prst="ellipse">
            <a:avLst/>
          </a:pr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551EA7E-D94A-4341-83DB-6622A9BE4F10}"/>
              </a:ext>
            </a:extLst>
          </p:cNvPr>
          <p:cNvSpPr/>
          <p:nvPr/>
        </p:nvSpPr>
        <p:spPr>
          <a:xfrm>
            <a:off x="2584512" y="3509455"/>
            <a:ext cx="153140" cy="153140"/>
          </a:xfrm>
          <a:prstGeom prst="ellipse">
            <a:avLst/>
          </a:pr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6BD83B3-9A19-4024-97F3-76E4F312E6C1}"/>
              </a:ext>
            </a:extLst>
          </p:cNvPr>
          <p:cNvSpPr/>
          <p:nvPr/>
        </p:nvSpPr>
        <p:spPr>
          <a:xfrm>
            <a:off x="2584512" y="3810186"/>
            <a:ext cx="153140" cy="153140"/>
          </a:xfrm>
          <a:prstGeom prst="ellipse">
            <a:avLst/>
          </a:pr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816DEA6-E373-4DE6-A666-6A1CD27D965B}"/>
              </a:ext>
            </a:extLst>
          </p:cNvPr>
          <p:cNvSpPr/>
          <p:nvPr/>
        </p:nvSpPr>
        <p:spPr>
          <a:xfrm>
            <a:off x="2584512" y="4110917"/>
            <a:ext cx="153140" cy="153140"/>
          </a:xfrm>
          <a:prstGeom prst="ellipse">
            <a:avLst/>
          </a:prstGeom>
          <a:solidFill>
            <a:srgbClr val="FF90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F75AE29-487D-44B0-A7C5-1E631FB05D64}"/>
              </a:ext>
            </a:extLst>
          </p:cNvPr>
          <p:cNvGrpSpPr/>
          <p:nvPr/>
        </p:nvGrpSpPr>
        <p:grpSpPr>
          <a:xfrm>
            <a:off x="2810892" y="3027840"/>
            <a:ext cx="1458158" cy="1202925"/>
            <a:chOff x="1047564" y="2894120"/>
            <a:chExt cx="2574524" cy="1603900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5624F3D-6A77-4865-A096-614CF000CCA0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1A8AE4C-CFC0-4C0E-8730-DBEE3602ED22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4F13CB0-5F8D-4BDD-BF1A-5ADB2594CFC2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04240BB-404B-48D7-AE7B-DA517B706B9D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451C475-DE42-46CF-89BC-F56FCC59146E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54EEF5AD-E349-431B-A2B0-5FB7BEB45F8D}"/>
              </a:ext>
            </a:extLst>
          </p:cNvPr>
          <p:cNvSpPr/>
          <p:nvPr/>
        </p:nvSpPr>
        <p:spPr>
          <a:xfrm>
            <a:off x="4603072" y="2907992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250D9DD-5875-4993-A7F8-96DF5BE41C0E}"/>
              </a:ext>
            </a:extLst>
          </p:cNvPr>
          <p:cNvSpPr/>
          <p:nvPr/>
        </p:nvSpPr>
        <p:spPr>
          <a:xfrm>
            <a:off x="4603072" y="3208723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55E9AA9-7D16-41F4-993A-FEE22033A8A3}"/>
              </a:ext>
            </a:extLst>
          </p:cNvPr>
          <p:cNvSpPr/>
          <p:nvPr/>
        </p:nvSpPr>
        <p:spPr>
          <a:xfrm>
            <a:off x="4603072" y="3509455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A4D1809-0FFE-4C9E-8F2B-D205CC3B4988}"/>
              </a:ext>
            </a:extLst>
          </p:cNvPr>
          <p:cNvSpPr/>
          <p:nvPr/>
        </p:nvSpPr>
        <p:spPr>
          <a:xfrm>
            <a:off x="4603072" y="3810186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C5B706E-5FCB-4DE8-9FF6-C12F834410F2}"/>
              </a:ext>
            </a:extLst>
          </p:cNvPr>
          <p:cNvSpPr/>
          <p:nvPr/>
        </p:nvSpPr>
        <p:spPr>
          <a:xfrm>
            <a:off x="4603072" y="4110917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563B914-C943-447E-BA36-62357F0B68E3}"/>
              </a:ext>
            </a:extLst>
          </p:cNvPr>
          <p:cNvGrpSpPr/>
          <p:nvPr/>
        </p:nvGrpSpPr>
        <p:grpSpPr>
          <a:xfrm>
            <a:off x="4829452" y="3027840"/>
            <a:ext cx="1458158" cy="1202925"/>
            <a:chOff x="1047564" y="2894120"/>
            <a:chExt cx="2574524" cy="1603900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FF2A369-A152-4767-9A29-016ADD2799BB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D03934E-D932-4EFC-BBEF-DDAAFD7D6678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C9BE2D5-AE42-49B0-A3D5-8828F3810488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EB54C9C-4629-46CB-9BD9-FFF2285C145D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EAE135E-9B11-4E18-A24F-FD89B5582638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Oval 83">
            <a:extLst>
              <a:ext uri="{FF2B5EF4-FFF2-40B4-BE49-F238E27FC236}">
                <a16:creationId xmlns:a16="http://schemas.microsoft.com/office/drawing/2014/main" id="{3670441B-F0A8-4A0C-AE84-1A19826A464B}"/>
              </a:ext>
            </a:extLst>
          </p:cNvPr>
          <p:cNvSpPr/>
          <p:nvPr/>
        </p:nvSpPr>
        <p:spPr>
          <a:xfrm>
            <a:off x="6621633" y="2907992"/>
            <a:ext cx="153140" cy="153140"/>
          </a:xfrm>
          <a:prstGeom prst="ellipse">
            <a:avLst/>
          </a:pr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062BCAE-7451-4062-A20B-02C6C7DB70BD}"/>
              </a:ext>
            </a:extLst>
          </p:cNvPr>
          <p:cNvSpPr/>
          <p:nvPr/>
        </p:nvSpPr>
        <p:spPr>
          <a:xfrm>
            <a:off x="6621633" y="3208723"/>
            <a:ext cx="153140" cy="153140"/>
          </a:xfrm>
          <a:prstGeom prst="ellipse">
            <a:avLst/>
          </a:pr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CDD51B7-1AEE-49E7-BE8A-91BB54B2637E}"/>
              </a:ext>
            </a:extLst>
          </p:cNvPr>
          <p:cNvSpPr/>
          <p:nvPr/>
        </p:nvSpPr>
        <p:spPr>
          <a:xfrm>
            <a:off x="6621633" y="3509455"/>
            <a:ext cx="153140" cy="153140"/>
          </a:xfrm>
          <a:prstGeom prst="ellipse">
            <a:avLst/>
          </a:pr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E90897D-8216-4BA4-8949-B8CD7720D483}"/>
              </a:ext>
            </a:extLst>
          </p:cNvPr>
          <p:cNvSpPr/>
          <p:nvPr/>
        </p:nvSpPr>
        <p:spPr>
          <a:xfrm>
            <a:off x="6621633" y="3810186"/>
            <a:ext cx="153140" cy="153140"/>
          </a:xfrm>
          <a:prstGeom prst="ellipse">
            <a:avLst/>
          </a:pr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9ECEC55-CF4E-45A7-AE65-9B606FE9E101}"/>
              </a:ext>
            </a:extLst>
          </p:cNvPr>
          <p:cNvSpPr/>
          <p:nvPr/>
        </p:nvSpPr>
        <p:spPr>
          <a:xfrm>
            <a:off x="6621633" y="4110917"/>
            <a:ext cx="153140" cy="153140"/>
          </a:xfrm>
          <a:prstGeom prst="ellipse">
            <a:avLst/>
          </a:prstGeom>
          <a:solidFill>
            <a:srgbClr val="0652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E576BE0-6B42-4626-B4C8-41483AF3235A}"/>
              </a:ext>
            </a:extLst>
          </p:cNvPr>
          <p:cNvGrpSpPr/>
          <p:nvPr/>
        </p:nvGrpSpPr>
        <p:grpSpPr>
          <a:xfrm>
            <a:off x="6848013" y="3027840"/>
            <a:ext cx="1458158" cy="1202925"/>
            <a:chOff x="1047564" y="2894120"/>
            <a:chExt cx="2574524" cy="1603900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5D88D910-F9C8-4743-93FE-59C23FC6C65B}"/>
                </a:ext>
              </a:extLst>
            </p:cNvPr>
            <p:cNvCxnSpPr/>
            <p:nvPr/>
          </p:nvCxnSpPr>
          <p:spPr>
            <a:xfrm>
              <a:off x="1047564" y="28941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9AEA52-33E9-4D48-BF26-C5E37C98B610}"/>
                </a:ext>
              </a:extLst>
            </p:cNvPr>
            <p:cNvCxnSpPr/>
            <p:nvPr/>
          </p:nvCxnSpPr>
          <p:spPr>
            <a:xfrm>
              <a:off x="1047564" y="329509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E03FCD0-6607-447E-9B68-A55AF56458F2}"/>
                </a:ext>
              </a:extLst>
            </p:cNvPr>
            <p:cNvCxnSpPr/>
            <p:nvPr/>
          </p:nvCxnSpPr>
          <p:spPr>
            <a:xfrm>
              <a:off x="1047564" y="369607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4B3BC368-BBA1-4BD4-B840-5EC80D5EE78A}"/>
                </a:ext>
              </a:extLst>
            </p:cNvPr>
            <p:cNvCxnSpPr/>
            <p:nvPr/>
          </p:nvCxnSpPr>
          <p:spPr>
            <a:xfrm>
              <a:off x="1047564" y="4097045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7BA423E-6366-4992-ACA4-63D5DA6E44A7}"/>
                </a:ext>
              </a:extLst>
            </p:cNvPr>
            <p:cNvCxnSpPr/>
            <p:nvPr/>
          </p:nvCxnSpPr>
          <p:spPr>
            <a:xfrm>
              <a:off x="1047564" y="4498020"/>
              <a:ext cx="257452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Google Shape;169;p16">
            <a:extLst>
              <a:ext uri="{FF2B5EF4-FFF2-40B4-BE49-F238E27FC236}">
                <a16:creationId xmlns:a16="http://schemas.microsoft.com/office/drawing/2014/main" id="{B3E4857A-F0C3-459E-B716-E57FF1586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10" y="5591175"/>
            <a:ext cx="155461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Strengths</a:t>
            </a:r>
            <a:endParaRPr lang="en-US" altLang="en-US" sz="18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Google Shape;169;p16">
            <a:extLst>
              <a:ext uri="{FF2B5EF4-FFF2-40B4-BE49-F238E27FC236}">
                <a16:creationId xmlns:a16="http://schemas.microsoft.com/office/drawing/2014/main" id="{5B49FAE1-940B-4135-9E0B-0A5910005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347" y="5550872"/>
            <a:ext cx="194570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Weaknesses</a:t>
            </a:r>
            <a:endParaRPr lang="en-US" altLang="en-US" sz="18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Google Shape;169;p16">
            <a:extLst>
              <a:ext uri="{FF2B5EF4-FFF2-40B4-BE49-F238E27FC236}">
                <a16:creationId xmlns:a16="http://schemas.microsoft.com/office/drawing/2014/main" id="{57BEC818-DE45-46C4-BF09-45151F151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592" y="5577713"/>
            <a:ext cx="225393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Opportunities</a:t>
            </a:r>
            <a:endParaRPr lang="en-US" altLang="en-US" sz="18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Google Shape;169;p16">
            <a:extLst>
              <a:ext uri="{FF2B5EF4-FFF2-40B4-BE49-F238E27FC236}">
                <a16:creationId xmlns:a16="http://schemas.microsoft.com/office/drawing/2014/main" id="{3CF56989-B9ED-4BFE-9A84-7A54ACBCE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166" y="5558575"/>
            <a:ext cx="147862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00" dirty="0">
                <a:solidFill>
                  <a:schemeClr val="bg2"/>
                </a:solidFill>
                <a:latin typeface="Bernard MT Condensed" panose="020508060609050204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Threats</a:t>
            </a:r>
            <a:endParaRPr lang="en-US" altLang="en-US" sz="1800" dirty="0">
              <a:solidFill>
                <a:schemeClr val="bg2"/>
              </a:solidFill>
              <a:latin typeface="Bernard MT Condensed" panose="02050806060905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169;p16">
            <a:extLst>
              <a:ext uri="{FF2B5EF4-FFF2-40B4-BE49-F238E27FC236}">
                <a16:creationId xmlns:a16="http://schemas.microsoft.com/office/drawing/2014/main" id="{F4ED2720-961D-4140-82FF-768580C9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195" y="857250"/>
            <a:ext cx="253188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Internal  Factors</a:t>
            </a:r>
            <a:endParaRPr lang="en-US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Google Shape;169;p16">
            <a:extLst>
              <a:ext uri="{FF2B5EF4-FFF2-40B4-BE49-F238E27FC236}">
                <a16:creationId xmlns:a16="http://schemas.microsoft.com/office/drawing/2014/main" id="{DF7FAFC9-9F62-44F8-BFD6-A1C067EC1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48" y="857250"/>
            <a:ext cx="232064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External  Factors</a:t>
            </a:r>
            <a:endParaRPr lang="en-US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D70B3BF-190C-4F70-B5D0-90212F9E6C8D}"/>
              </a:ext>
            </a:extLst>
          </p:cNvPr>
          <p:cNvSpPr/>
          <p:nvPr/>
        </p:nvSpPr>
        <p:spPr>
          <a:xfrm>
            <a:off x="147961" y="126322"/>
            <a:ext cx="8889507" cy="725934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3" name="Google Shape;169;p16">
            <a:extLst>
              <a:ext uri="{FF2B5EF4-FFF2-40B4-BE49-F238E27FC236}">
                <a16:creationId xmlns:a16="http://schemas.microsoft.com/office/drawing/2014/main" id="{4F1160C3-4CA5-47CE-B481-50EDE952C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127" y="0"/>
            <a:ext cx="2396970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Purpose of the Analysis</a:t>
            </a:r>
            <a:endParaRPr lang="en-US" altLang="en-US" sz="187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942606-5370-4732-86AC-A1A8507E9130}"/>
              </a:ext>
            </a:extLst>
          </p:cNvPr>
          <p:cNvSpPr/>
          <p:nvPr/>
        </p:nvSpPr>
        <p:spPr>
          <a:xfrm>
            <a:off x="149441" y="6134470"/>
            <a:ext cx="8889507" cy="622918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102" name="Google Shape;169;p16">
            <a:extLst>
              <a:ext uri="{FF2B5EF4-FFF2-40B4-BE49-F238E27FC236}">
                <a16:creationId xmlns:a16="http://schemas.microsoft.com/office/drawing/2014/main" id="{8555F426-7489-42AD-9225-B22D09BD3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233" y="5996831"/>
            <a:ext cx="1526959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Conclusions</a:t>
            </a:r>
            <a:endParaRPr lang="en-US" altLang="en-US" sz="187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54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decel="5000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" grpId="0" animBg="1"/>
      <p:bldP spid="924" grpId="0" animBg="1"/>
      <p:bldP spid="928" grpId="0"/>
      <p:bldP spid="929" grpId="0"/>
      <p:bldP spid="33" grpId="0" animBg="1"/>
      <p:bldP spid="34" grpId="0" animBg="1"/>
      <p:bldP spid="35" grpId="0"/>
      <p:bldP spid="36" grpId="0"/>
      <p:bldP spid="99" grpId="0"/>
      <p:bldP spid="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</Words>
  <Application>Microsoft Office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Bernard MT Condensed</vt:lpstr>
      <vt:lpstr>Calibri</vt:lpstr>
      <vt:lpstr>Mongolian Baiti</vt:lpstr>
      <vt:lpstr>Open Sans Semibold</vt:lpstr>
      <vt:lpstr>Times New Roman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Dayan</cp:lastModifiedBy>
  <cp:revision>76</cp:revision>
  <dcterms:modified xsi:type="dcterms:W3CDTF">2021-05-19T18:00:58Z</dcterms:modified>
</cp:coreProperties>
</file>