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12192000" cy="6858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D1DA"/>
    <a:srgbClr val="CC99FF"/>
    <a:srgbClr val="A9D18E"/>
    <a:srgbClr val="2E75B6"/>
    <a:srgbClr val="9DC3E6"/>
    <a:srgbClr val="C5E0B4"/>
    <a:srgbClr val="065280"/>
    <a:srgbClr val="FF9036"/>
    <a:srgbClr val="69D1DA"/>
    <a:srgbClr val="CEF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1"/>
    <p:restoredTop sz="94640"/>
  </p:normalViewPr>
  <p:slideViewPr>
    <p:cSldViewPr snapToGrid="0">
      <p:cViewPr varScale="1">
        <p:scale>
          <a:sx n="108" d="100"/>
          <a:sy n="108" d="100"/>
        </p:scale>
        <p:origin x="11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Google Shape;163;p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Google Shape;164;p4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5073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737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Google Shape;174;p16"/>
          <p:cNvSpPr>
            <a:spLocks noChangeArrowheads="1"/>
          </p:cNvSpPr>
          <p:nvPr/>
        </p:nvSpPr>
        <p:spPr bwMode="auto">
          <a:xfrm>
            <a:off x="6815141" y="958853"/>
            <a:ext cx="1754187" cy="17510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587" name="Google Shape;175;p16"/>
          <p:cNvSpPr>
            <a:spLocks noChangeArrowheads="1"/>
          </p:cNvSpPr>
          <p:nvPr/>
        </p:nvSpPr>
        <p:spPr bwMode="auto">
          <a:xfrm>
            <a:off x="3635379" y="958853"/>
            <a:ext cx="1749425" cy="175101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588" name="Google Shape;176;p16"/>
          <p:cNvSpPr>
            <a:spLocks noChangeArrowheads="1"/>
          </p:cNvSpPr>
          <p:nvPr/>
        </p:nvSpPr>
        <p:spPr bwMode="auto">
          <a:xfrm>
            <a:off x="6815141" y="4146553"/>
            <a:ext cx="1754187" cy="17510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589" name="Google Shape;177;p16"/>
          <p:cNvSpPr>
            <a:spLocks noChangeArrowheads="1"/>
          </p:cNvSpPr>
          <p:nvPr/>
        </p:nvSpPr>
        <p:spPr bwMode="auto">
          <a:xfrm>
            <a:off x="3635379" y="4146553"/>
            <a:ext cx="1749425" cy="17510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590" name="Google Shape;178;p16"/>
          <p:cNvSpPr txBox="1">
            <a:spLocks noChangeArrowheads="1"/>
          </p:cNvSpPr>
          <p:nvPr/>
        </p:nvSpPr>
        <p:spPr bwMode="auto">
          <a:xfrm>
            <a:off x="4156077" y="1179515"/>
            <a:ext cx="1328739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8500"/>
              <a:buFont typeface="Montserrat" panose="02000505000000020004" pitchFamily="2" charset="0"/>
              <a:buNone/>
            </a:pPr>
            <a:r>
              <a:rPr lang="en-US" altLang="en-US" sz="8500" b="1" dirty="0">
                <a:solidFill>
                  <a:srgbClr val="FFFFFF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Montserrat" panose="02000505000000020004" pitchFamily="2" charset="0"/>
              </a:rPr>
              <a:t>S</a:t>
            </a:r>
            <a:endParaRPr lang="en-US" alt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4591" name="Google Shape;179;p16"/>
          <p:cNvSpPr txBox="1">
            <a:spLocks noChangeArrowheads="1"/>
          </p:cNvSpPr>
          <p:nvPr/>
        </p:nvSpPr>
        <p:spPr bwMode="auto">
          <a:xfrm>
            <a:off x="7138992" y="1211265"/>
            <a:ext cx="1741487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8500"/>
              <a:buFont typeface="Montserrat" panose="02000505000000020004" pitchFamily="2" charset="0"/>
              <a:buNone/>
            </a:pPr>
            <a:r>
              <a:rPr lang="en-US" altLang="en-US" sz="8500" b="1">
                <a:solidFill>
                  <a:srgbClr val="FFFFFF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Montserrat" panose="02000505000000020004" pitchFamily="2" charset="0"/>
              </a:rPr>
              <a:t>W</a:t>
            </a:r>
            <a:endParaRPr lang="en-US" altLang="en-US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4592" name="Google Shape;180;p16"/>
          <p:cNvSpPr txBox="1">
            <a:spLocks noChangeArrowheads="1"/>
          </p:cNvSpPr>
          <p:nvPr/>
        </p:nvSpPr>
        <p:spPr bwMode="auto">
          <a:xfrm>
            <a:off x="4075116" y="4367215"/>
            <a:ext cx="1530351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8500"/>
              <a:buFont typeface="Montserrat" panose="02000505000000020004" pitchFamily="2" charset="0"/>
              <a:buNone/>
            </a:pPr>
            <a:r>
              <a:rPr lang="en-US" altLang="en-US" sz="8500" b="1">
                <a:solidFill>
                  <a:srgbClr val="FFFFFF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Montserrat" panose="02000505000000020004" pitchFamily="2" charset="0"/>
              </a:rPr>
              <a:t>O</a:t>
            </a:r>
            <a:endParaRPr lang="en-US" altLang="en-US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4593" name="Google Shape;181;p16"/>
          <p:cNvSpPr txBox="1">
            <a:spLocks noChangeArrowheads="1"/>
          </p:cNvSpPr>
          <p:nvPr/>
        </p:nvSpPr>
        <p:spPr bwMode="auto">
          <a:xfrm>
            <a:off x="7353301" y="4406903"/>
            <a:ext cx="1296988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ts val="8500"/>
              <a:buFont typeface="Montserrat" panose="02000505000000020004" pitchFamily="2" charset="0"/>
              <a:buNone/>
            </a:pPr>
            <a:r>
              <a:rPr lang="en-US" altLang="en-US" sz="8500" b="1">
                <a:solidFill>
                  <a:srgbClr val="FFFFFF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Montserrat" panose="02000505000000020004" pitchFamily="2" charset="0"/>
              </a:rPr>
              <a:t>T</a:t>
            </a:r>
            <a:endParaRPr lang="en-US" altLang="en-US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4594" name="Google Shape;182;p16"/>
          <p:cNvSpPr/>
          <p:nvPr/>
        </p:nvSpPr>
        <p:spPr bwMode="auto">
          <a:xfrm>
            <a:off x="5303841" y="1271591"/>
            <a:ext cx="1577975" cy="1123951"/>
          </a:xfrm>
          <a:custGeom>
            <a:avLst/>
            <a:gdLst>
              <a:gd name="T0" fmla="*/ 2147483646 w 362"/>
              <a:gd name="T1" fmla="*/ 0 h 258"/>
              <a:gd name="T2" fmla="*/ 0 w 362"/>
              <a:gd name="T3" fmla="*/ 0 h 258"/>
              <a:gd name="T4" fmla="*/ 2147483646 w 362"/>
              <a:gd name="T5" fmla="*/ 2147483646 h 258"/>
              <a:gd name="T6" fmla="*/ 0 w 362"/>
              <a:gd name="T7" fmla="*/ 2147483646 h 258"/>
              <a:gd name="T8" fmla="*/ 2147483646 w 362"/>
              <a:gd name="T9" fmla="*/ 2147483646 h 258"/>
              <a:gd name="T10" fmla="*/ 2147483646 w 362"/>
              <a:gd name="T11" fmla="*/ 2147483646 h 258"/>
              <a:gd name="T12" fmla="*/ 2147483646 w 362"/>
              <a:gd name="T13" fmla="*/ 0 h 2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2" h="258" extrusionOk="0">
                <a:moveTo>
                  <a:pt x="362" y="0"/>
                </a:moveTo>
                <a:cubicBezTo>
                  <a:pt x="220" y="71"/>
                  <a:pt x="142" y="71"/>
                  <a:pt x="0" y="0"/>
                </a:cubicBezTo>
                <a:cubicBezTo>
                  <a:pt x="26" y="37"/>
                  <a:pt x="41" y="81"/>
                  <a:pt x="41" y="129"/>
                </a:cubicBezTo>
                <a:cubicBezTo>
                  <a:pt x="41" y="177"/>
                  <a:pt x="26" y="222"/>
                  <a:pt x="0" y="258"/>
                </a:cubicBezTo>
                <a:cubicBezTo>
                  <a:pt x="142" y="188"/>
                  <a:pt x="220" y="188"/>
                  <a:pt x="362" y="258"/>
                </a:cubicBezTo>
                <a:cubicBezTo>
                  <a:pt x="336" y="222"/>
                  <a:pt x="321" y="177"/>
                  <a:pt x="321" y="129"/>
                </a:cubicBezTo>
                <a:cubicBezTo>
                  <a:pt x="321" y="81"/>
                  <a:pt x="336" y="37"/>
                  <a:pt x="36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24595" name="Google Shape;183;p16"/>
          <p:cNvSpPr/>
          <p:nvPr/>
        </p:nvSpPr>
        <p:spPr bwMode="auto">
          <a:xfrm>
            <a:off x="5303841" y="4459291"/>
            <a:ext cx="1577975" cy="1125537"/>
          </a:xfrm>
          <a:custGeom>
            <a:avLst/>
            <a:gdLst>
              <a:gd name="T0" fmla="*/ 2147483646 w 362"/>
              <a:gd name="T1" fmla="*/ 2147483646 h 258"/>
              <a:gd name="T2" fmla="*/ 2147483646 w 362"/>
              <a:gd name="T3" fmla="*/ 0 h 258"/>
              <a:gd name="T4" fmla="*/ 0 w 362"/>
              <a:gd name="T5" fmla="*/ 0 h 258"/>
              <a:gd name="T6" fmla="*/ 2147483646 w 362"/>
              <a:gd name="T7" fmla="*/ 2147483646 h 258"/>
              <a:gd name="T8" fmla="*/ 0 w 362"/>
              <a:gd name="T9" fmla="*/ 2147483646 h 258"/>
              <a:gd name="T10" fmla="*/ 2147483646 w 362"/>
              <a:gd name="T11" fmla="*/ 2147483646 h 258"/>
              <a:gd name="T12" fmla="*/ 2147483646 w 362"/>
              <a:gd name="T13" fmla="*/ 2147483646 h 2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2" h="258" extrusionOk="0">
                <a:moveTo>
                  <a:pt x="321" y="129"/>
                </a:moveTo>
                <a:cubicBezTo>
                  <a:pt x="321" y="81"/>
                  <a:pt x="336" y="36"/>
                  <a:pt x="362" y="0"/>
                </a:cubicBezTo>
                <a:cubicBezTo>
                  <a:pt x="220" y="70"/>
                  <a:pt x="142" y="70"/>
                  <a:pt x="0" y="0"/>
                </a:cubicBezTo>
                <a:cubicBezTo>
                  <a:pt x="26" y="36"/>
                  <a:pt x="41" y="81"/>
                  <a:pt x="41" y="129"/>
                </a:cubicBezTo>
                <a:cubicBezTo>
                  <a:pt x="41" y="177"/>
                  <a:pt x="26" y="221"/>
                  <a:pt x="0" y="258"/>
                </a:cubicBezTo>
                <a:cubicBezTo>
                  <a:pt x="142" y="188"/>
                  <a:pt x="220" y="188"/>
                  <a:pt x="362" y="258"/>
                </a:cubicBezTo>
                <a:cubicBezTo>
                  <a:pt x="336" y="221"/>
                  <a:pt x="321" y="177"/>
                  <a:pt x="321" y="12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24596" name="Google Shape;184;p16"/>
          <p:cNvSpPr/>
          <p:nvPr/>
        </p:nvSpPr>
        <p:spPr bwMode="auto">
          <a:xfrm>
            <a:off x="3940177" y="2635253"/>
            <a:ext cx="1123951" cy="1584325"/>
          </a:xfrm>
          <a:custGeom>
            <a:avLst/>
            <a:gdLst>
              <a:gd name="T0" fmla="*/ 0 w 258"/>
              <a:gd name="T1" fmla="*/ 2147483646 h 363"/>
              <a:gd name="T2" fmla="*/ 2147483646 w 258"/>
              <a:gd name="T3" fmla="*/ 2147483646 h 363"/>
              <a:gd name="T4" fmla="*/ 2147483646 w 258"/>
              <a:gd name="T5" fmla="*/ 2147483646 h 363"/>
              <a:gd name="T6" fmla="*/ 2147483646 w 258"/>
              <a:gd name="T7" fmla="*/ 0 h 363"/>
              <a:gd name="T8" fmla="*/ 2147483646 w 258"/>
              <a:gd name="T9" fmla="*/ 2147483646 h 363"/>
              <a:gd name="T10" fmla="*/ 0 w 258"/>
              <a:gd name="T11" fmla="*/ 0 h 363"/>
              <a:gd name="T12" fmla="*/ 0 w 258"/>
              <a:gd name="T13" fmla="*/ 2147483646 h 3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58" h="363" extrusionOk="0">
                <a:moveTo>
                  <a:pt x="0" y="363"/>
                </a:moveTo>
                <a:cubicBezTo>
                  <a:pt x="36" y="337"/>
                  <a:pt x="81" y="322"/>
                  <a:pt x="129" y="322"/>
                </a:cubicBezTo>
                <a:cubicBezTo>
                  <a:pt x="177" y="322"/>
                  <a:pt x="221" y="337"/>
                  <a:pt x="258" y="363"/>
                </a:cubicBezTo>
                <a:cubicBezTo>
                  <a:pt x="188" y="221"/>
                  <a:pt x="188" y="142"/>
                  <a:pt x="258" y="0"/>
                </a:cubicBezTo>
                <a:cubicBezTo>
                  <a:pt x="221" y="26"/>
                  <a:pt x="177" y="41"/>
                  <a:pt x="129" y="41"/>
                </a:cubicBezTo>
                <a:cubicBezTo>
                  <a:pt x="81" y="41"/>
                  <a:pt x="36" y="26"/>
                  <a:pt x="0" y="0"/>
                </a:cubicBezTo>
                <a:cubicBezTo>
                  <a:pt x="70" y="142"/>
                  <a:pt x="70" y="221"/>
                  <a:pt x="0" y="3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24597" name="Google Shape;185;p16"/>
          <p:cNvSpPr/>
          <p:nvPr/>
        </p:nvSpPr>
        <p:spPr bwMode="auto">
          <a:xfrm>
            <a:off x="7121528" y="2640015"/>
            <a:ext cx="1123951" cy="1579563"/>
          </a:xfrm>
          <a:custGeom>
            <a:avLst/>
            <a:gdLst>
              <a:gd name="T0" fmla="*/ 2147483646 w 258"/>
              <a:gd name="T1" fmla="*/ 0 h 362"/>
              <a:gd name="T2" fmla="*/ 2147483646 w 258"/>
              <a:gd name="T3" fmla="*/ 2147483646 h 362"/>
              <a:gd name="T4" fmla="*/ 0 w 258"/>
              <a:gd name="T5" fmla="*/ 0 h 362"/>
              <a:gd name="T6" fmla="*/ 0 w 258"/>
              <a:gd name="T7" fmla="*/ 2147483646 h 362"/>
              <a:gd name="T8" fmla="*/ 2147483646 w 258"/>
              <a:gd name="T9" fmla="*/ 2147483646 h 362"/>
              <a:gd name="T10" fmla="*/ 2147483646 w 258"/>
              <a:gd name="T11" fmla="*/ 2147483646 h 362"/>
              <a:gd name="T12" fmla="*/ 2147483646 w 258"/>
              <a:gd name="T13" fmla="*/ 0 h 3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58" h="362" extrusionOk="0">
                <a:moveTo>
                  <a:pt x="258" y="0"/>
                </a:moveTo>
                <a:cubicBezTo>
                  <a:pt x="222" y="25"/>
                  <a:pt x="177" y="40"/>
                  <a:pt x="129" y="40"/>
                </a:cubicBezTo>
                <a:cubicBezTo>
                  <a:pt x="81" y="40"/>
                  <a:pt x="37" y="25"/>
                  <a:pt x="0" y="0"/>
                </a:cubicBezTo>
                <a:cubicBezTo>
                  <a:pt x="70" y="142"/>
                  <a:pt x="70" y="220"/>
                  <a:pt x="0" y="362"/>
                </a:cubicBezTo>
                <a:cubicBezTo>
                  <a:pt x="37" y="336"/>
                  <a:pt x="81" y="321"/>
                  <a:pt x="129" y="321"/>
                </a:cubicBezTo>
                <a:cubicBezTo>
                  <a:pt x="177" y="321"/>
                  <a:pt x="222" y="336"/>
                  <a:pt x="258" y="362"/>
                </a:cubicBezTo>
                <a:cubicBezTo>
                  <a:pt x="188" y="220"/>
                  <a:pt x="188" y="142"/>
                  <a:pt x="25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EBDB95-527E-4266-BE46-5F0158991D79}"/>
              </a:ext>
            </a:extLst>
          </p:cNvPr>
          <p:cNvCxnSpPr/>
          <p:nvPr/>
        </p:nvCxnSpPr>
        <p:spPr>
          <a:xfrm>
            <a:off x="0" y="3400148"/>
            <a:ext cx="12192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Google Shape;169;p16">
            <a:extLst>
              <a:ext uri="{FF2B5EF4-FFF2-40B4-BE49-F238E27FC236}">
                <a16:creationId xmlns:a16="http://schemas.microsoft.com/office/drawing/2014/main" id="{BC3109CE-A392-4150-9C52-DB66E5050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341" y="2497291"/>
            <a:ext cx="1606551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Internal</a:t>
            </a:r>
          </a:p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Factors</a:t>
            </a:r>
            <a:endParaRPr lang="en-US" altLang="en-US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Google Shape;169;p16">
            <a:extLst>
              <a:ext uri="{FF2B5EF4-FFF2-40B4-BE49-F238E27FC236}">
                <a16:creationId xmlns:a16="http://schemas.microsoft.com/office/drawing/2014/main" id="{7DBAFE93-B664-4A02-AF79-C65E924B5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0821" y="3661745"/>
            <a:ext cx="1606551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External</a:t>
            </a:r>
          </a:p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Factors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1" name="Google Shape;169;p16"/>
          <p:cNvSpPr txBox="1">
            <a:spLocks noChangeArrowheads="1"/>
          </p:cNvSpPr>
          <p:nvPr/>
        </p:nvSpPr>
        <p:spPr bwMode="auto">
          <a:xfrm>
            <a:off x="1093110" y="196497"/>
            <a:ext cx="1606551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Strengths</a:t>
            </a:r>
            <a:endParaRPr lang="en-US" alt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A5D75B-1043-46E6-8719-3C6B60BE29BF}"/>
              </a:ext>
            </a:extLst>
          </p:cNvPr>
          <p:cNvSpPr/>
          <p:nvPr/>
        </p:nvSpPr>
        <p:spPr>
          <a:xfrm>
            <a:off x="195310" y="159798"/>
            <a:ext cx="3329127" cy="2752079"/>
          </a:xfrm>
          <a:prstGeom prst="rect">
            <a:avLst/>
          </a:prstGeom>
          <a:noFill/>
          <a:ln w="3810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8264008-6277-44DA-8C9E-2514AC78010D}"/>
              </a:ext>
            </a:extLst>
          </p:cNvPr>
          <p:cNvSpPr/>
          <p:nvPr/>
        </p:nvSpPr>
        <p:spPr>
          <a:xfrm>
            <a:off x="390619" y="825624"/>
            <a:ext cx="204187" cy="2041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C440B9-5F90-47DF-BD39-D7D175981238}"/>
              </a:ext>
            </a:extLst>
          </p:cNvPr>
          <p:cNvCxnSpPr/>
          <p:nvPr/>
        </p:nvCxnSpPr>
        <p:spPr>
          <a:xfrm>
            <a:off x="692459" y="985421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A7799631-F910-49B5-B71C-6B7DF3788DD8}"/>
              </a:ext>
            </a:extLst>
          </p:cNvPr>
          <p:cNvSpPr/>
          <p:nvPr/>
        </p:nvSpPr>
        <p:spPr>
          <a:xfrm>
            <a:off x="390619" y="1226599"/>
            <a:ext cx="204187" cy="2041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7D4C271-E3BC-4B2C-A95B-70AD4815AD67}"/>
              </a:ext>
            </a:extLst>
          </p:cNvPr>
          <p:cNvCxnSpPr/>
          <p:nvPr/>
        </p:nvCxnSpPr>
        <p:spPr>
          <a:xfrm>
            <a:off x="692459" y="1386396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2D0BE0D5-72A6-4FDE-98D2-2D6C6C886612}"/>
              </a:ext>
            </a:extLst>
          </p:cNvPr>
          <p:cNvSpPr/>
          <p:nvPr/>
        </p:nvSpPr>
        <p:spPr>
          <a:xfrm>
            <a:off x="390619" y="1627573"/>
            <a:ext cx="204187" cy="2041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F915435-7669-4F8D-A3E2-860952586A6B}"/>
              </a:ext>
            </a:extLst>
          </p:cNvPr>
          <p:cNvCxnSpPr/>
          <p:nvPr/>
        </p:nvCxnSpPr>
        <p:spPr>
          <a:xfrm>
            <a:off x="692459" y="1787371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4F3F0FB7-6FAB-4DEB-906C-DFB5911C0380}"/>
              </a:ext>
            </a:extLst>
          </p:cNvPr>
          <p:cNvSpPr/>
          <p:nvPr/>
        </p:nvSpPr>
        <p:spPr>
          <a:xfrm>
            <a:off x="390619" y="2028549"/>
            <a:ext cx="204187" cy="2041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BEFEF9-F219-4A20-92F2-CB855DE54A28}"/>
              </a:ext>
            </a:extLst>
          </p:cNvPr>
          <p:cNvCxnSpPr/>
          <p:nvPr/>
        </p:nvCxnSpPr>
        <p:spPr>
          <a:xfrm>
            <a:off x="692459" y="2188347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DC14348B-8235-40B5-BCEE-88415857BEAA}"/>
              </a:ext>
            </a:extLst>
          </p:cNvPr>
          <p:cNvSpPr/>
          <p:nvPr/>
        </p:nvSpPr>
        <p:spPr>
          <a:xfrm>
            <a:off x="390619" y="2429524"/>
            <a:ext cx="204187" cy="2041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160AB64-DD26-4B76-A8A8-6A4FAB17A639}"/>
              </a:ext>
            </a:extLst>
          </p:cNvPr>
          <p:cNvCxnSpPr/>
          <p:nvPr/>
        </p:nvCxnSpPr>
        <p:spPr>
          <a:xfrm>
            <a:off x="692459" y="2589321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Google Shape;169;p16">
            <a:extLst>
              <a:ext uri="{FF2B5EF4-FFF2-40B4-BE49-F238E27FC236}">
                <a16:creationId xmlns:a16="http://schemas.microsoft.com/office/drawing/2014/main" id="{4DA78CDD-C7BF-4A68-9621-352AF74C3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9400" y="196497"/>
            <a:ext cx="1606551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Weaknesses</a:t>
            </a:r>
            <a:endParaRPr lang="en-US" alt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AE242E2-31F3-42A0-8FBC-931B38854330}"/>
              </a:ext>
            </a:extLst>
          </p:cNvPr>
          <p:cNvSpPr/>
          <p:nvPr/>
        </p:nvSpPr>
        <p:spPr>
          <a:xfrm>
            <a:off x="8701599" y="159800"/>
            <a:ext cx="3329127" cy="2752079"/>
          </a:xfrm>
          <a:prstGeom prst="rect">
            <a:avLst/>
          </a:prstGeom>
          <a:noFill/>
          <a:ln w="3810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245B85F2-49F7-4948-B3C9-EF3851FD7692}"/>
              </a:ext>
            </a:extLst>
          </p:cNvPr>
          <p:cNvSpPr/>
          <p:nvPr/>
        </p:nvSpPr>
        <p:spPr>
          <a:xfrm>
            <a:off x="8896907" y="825626"/>
            <a:ext cx="204187" cy="204187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B75A3BF-AFCC-4799-8C6B-4A8EDAAD0113}"/>
              </a:ext>
            </a:extLst>
          </p:cNvPr>
          <p:cNvCxnSpPr/>
          <p:nvPr/>
        </p:nvCxnSpPr>
        <p:spPr>
          <a:xfrm>
            <a:off x="9198746" y="985421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D17FFC1E-47A2-4AEB-8013-A0CF2A790E77}"/>
              </a:ext>
            </a:extLst>
          </p:cNvPr>
          <p:cNvSpPr/>
          <p:nvPr/>
        </p:nvSpPr>
        <p:spPr>
          <a:xfrm>
            <a:off x="8896907" y="1226601"/>
            <a:ext cx="204187" cy="204187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032F3F3-2349-4A4C-9FA8-9A9648315C77}"/>
              </a:ext>
            </a:extLst>
          </p:cNvPr>
          <p:cNvCxnSpPr/>
          <p:nvPr/>
        </p:nvCxnSpPr>
        <p:spPr>
          <a:xfrm>
            <a:off x="9198746" y="1386396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0117258D-A860-4989-928B-B75BC1A99A13}"/>
              </a:ext>
            </a:extLst>
          </p:cNvPr>
          <p:cNvSpPr/>
          <p:nvPr/>
        </p:nvSpPr>
        <p:spPr>
          <a:xfrm>
            <a:off x="8896907" y="1627575"/>
            <a:ext cx="204187" cy="204187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8BC1BB2-2B88-48DA-8182-B448A0639445}"/>
              </a:ext>
            </a:extLst>
          </p:cNvPr>
          <p:cNvCxnSpPr/>
          <p:nvPr/>
        </p:nvCxnSpPr>
        <p:spPr>
          <a:xfrm>
            <a:off x="9198746" y="1787371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B51FA04-F19F-4567-A213-F130F7501ED5}"/>
              </a:ext>
            </a:extLst>
          </p:cNvPr>
          <p:cNvSpPr/>
          <p:nvPr/>
        </p:nvSpPr>
        <p:spPr>
          <a:xfrm>
            <a:off x="8896907" y="2028551"/>
            <a:ext cx="204187" cy="204187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5C64006-88C2-40F9-AE95-4BD5BE35672C}"/>
              </a:ext>
            </a:extLst>
          </p:cNvPr>
          <p:cNvCxnSpPr/>
          <p:nvPr/>
        </p:nvCxnSpPr>
        <p:spPr>
          <a:xfrm>
            <a:off x="9198746" y="2188347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4B3BE984-667B-4555-9CED-1FE204F44775}"/>
              </a:ext>
            </a:extLst>
          </p:cNvPr>
          <p:cNvSpPr/>
          <p:nvPr/>
        </p:nvSpPr>
        <p:spPr>
          <a:xfrm>
            <a:off x="8896907" y="2429526"/>
            <a:ext cx="204187" cy="204187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5405809-F54C-4D52-A70F-99E61DCAD4AC}"/>
              </a:ext>
            </a:extLst>
          </p:cNvPr>
          <p:cNvCxnSpPr/>
          <p:nvPr/>
        </p:nvCxnSpPr>
        <p:spPr>
          <a:xfrm>
            <a:off x="9198746" y="2589321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Google Shape;169;p16">
            <a:extLst>
              <a:ext uri="{FF2B5EF4-FFF2-40B4-BE49-F238E27FC236}">
                <a16:creationId xmlns:a16="http://schemas.microsoft.com/office/drawing/2014/main" id="{7F0B1A4A-D358-4B72-91AD-74FBBD9E3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601" y="3873331"/>
            <a:ext cx="1945059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Opportunities</a:t>
            </a:r>
            <a:endParaRPr lang="en-US" alt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B77AD47-38CE-4943-A3F8-359DCF1144BD}"/>
              </a:ext>
            </a:extLst>
          </p:cNvPr>
          <p:cNvSpPr/>
          <p:nvPr/>
        </p:nvSpPr>
        <p:spPr>
          <a:xfrm>
            <a:off x="195310" y="3836634"/>
            <a:ext cx="3329127" cy="2752079"/>
          </a:xfrm>
          <a:prstGeom prst="rect">
            <a:avLst/>
          </a:prstGeom>
          <a:noFill/>
          <a:ln w="3810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D6C95E28-05AE-4543-B7A1-ED81CD16F45D}"/>
              </a:ext>
            </a:extLst>
          </p:cNvPr>
          <p:cNvSpPr/>
          <p:nvPr/>
        </p:nvSpPr>
        <p:spPr>
          <a:xfrm>
            <a:off x="390619" y="4502459"/>
            <a:ext cx="204187" cy="204187"/>
          </a:xfrm>
          <a:prstGeom prst="ellipse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8432D23-96F7-40CB-9102-B8CB90DAE571}"/>
              </a:ext>
            </a:extLst>
          </p:cNvPr>
          <p:cNvCxnSpPr/>
          <p:nvPr/>
        </p:nvCxnSpPr>
        <p:spPr>
          <a:xfrm>
            <a:off x="692459" y="4662256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>
            <a:extLst>
              <a:ext uri="{FF2B5EF4-FFF2-40B4-BE49-F238E27FC236}">
                <a16:creationId xmlns:a16="http://schemas.microsoft.com/office/drawing/2014/main" id="{B23E6404-ECBF-425F-9B5E-0E4DA0958C7D}"/>
              </a:ext>
            </a:extLst>
          </p:cNvPr>
          <p:cNvSpPr/>
          <p:nvPr/>
        </p:nvSpPr>
        <p:spPr>
          <a:xfrm>
            <a:off x="390619" y="4903433"/>
            <a:ext cx="204187" cy="204187"/>
          </a:xfrm>
          <a:prstGeom prst="ellipse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14C2DB7-6082-418C-BAF2-469F3C3B6AFC}"/>
              </a:ext>
            </a:extLst>
          </p:cNvPr>
          <p:cNvCxnSpPr/>
          <p:nvPr/>
        </p:nvCxnSpPr>
        <p:spPr>
          <a:xfrm>
            <a:off x="692459" y="5063231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9F4C8B03-93B3-436F-8A39-2C85A55C35A5}"/>
              </a:ext>
            </a:extLst>
          </p:cNvPr>
          <p:cNvSpPr/>
          <p:nvPr/>
        </p:nvSpPr>
        <p:spPr>
          <a:xfrm>
            <a:off x="390619" y="5304409"/>
            <a:ext cx="204187" cy="204187"/>
          </a:xfrm>
          <a:prstGeom prst="ellipse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0072BC91-AB52-4174-B347-3A28774FFDF9}"/>
              </a:ext>
            </a:extLst>
          </p:cNvPr>
          <p:cNvCxnSpPr/>
          <p:nvPr/>
        </p:nvCxnSpPr>
        <p:spPr>
          <a:xfrm>
            <a:off x="692459" y="5464207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F5BD8493-74B4-4687-937E-FE7F847FA2FB}"/>
              </a:ext>
            </a:extLst>
          </p:cNvPr>
          <p:cNvSpPr/>
          <p:nvPr/>
        </p:nvSpPr>
        <p:spPr>
          <a:xfrm>
            <a:off x="390619" y="5705384"/>
            <a:ext cx="204187" cy="204187"/>
          </a:xfrm>
          <a:prstGeom prst="ellipse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3A92CED-0FF4-4779-A8A0-EB93722596A1}"/>
              </a:ext>
            </a:extLst>
          </p:cNvPr>
          <p:cNvCxnSpPr/>
          <p:nvPr/>
        </p:nvCxnSpPr>
        <p:spPr>
          <a:xfrm>
            <a:off x="692459" y="5865181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D129F470-3316-4EC6-8FD2-E85976E00D76}"/>
              </a:ext>
            </a:extLst>
          </p:cNvPr>
          <p:cNvSpPr/>
          <p:nvPr/>
        </p:nvSpPr>
        <p:spPr>
          <a:xfrm>
            <a:off x="390619" y="6106359"/>
            <a:ext cx="204187" cy="204187"/>
          </a:xfrm>
          <a:prstGeom prst="ellipse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A673512-C40D-4C6B-A89F-7F6372342E6E}"/>
              </a:ext>
            </a:extLst>
          </p:cNvPr>
          <p:cNvCxnSpPr/>
          <p:nvPr/>
        </p:nvCxnSpPr>
        <p:spPr>
          <a:xfrm>
            <a:off x="692459" y="6266156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Google Shape;169;p16">
            <a:extLst>
              <a:ext uri="{FF2B5EF4-FFF2-40B4-BE49-F238E27FC236}">
                <a16:creationId xmlns:a16="http://schemas.microsoft.com/office/drawing/2014/main" id="{50856A8D-5558-4166-B15A-3ECC65916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4708" y="3873331"/>
            <a:ext cx="1606551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Threats</a:t>
            </a:r>
            <a:endParaRPr lang="en-US" alt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771C482-13F2-4C6D-8246-A92173BD6493}"/>
              </a:ext>
            </a:extLst>
          </p:cNvPr>
          <p:cNvSpPr/>
          <p:nvPr/>
        </p:nvSpPr>
        <p:spPr>
          <a:xfrm>
            <a:off x="8701599" y="3836636"/>
            <a:ext cx="3329127" cy="2752079"/>
          </a:xfrm>
          <a:prstGeom prst="rect">
            <a:avLst/>
          </a:prstGeom>
          <a:noFill/>
          <a:ln w="3810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EA27E4A-F4D0-4B35-898C-9330E4EAF456}"/>
              </a:ext>
            </a:extLst>
          </p:cNvPr>
          <p:cNvSpPr/>
          <p:nvPr/>
        </p:nvSpPr>
        <p:spPr>
          <a:xfrm>
            <a:off x="8896907" y="4502461"/>
            <a:ext cx="204187" cy="204187"/>
          </a:xfrm>
          <a:prstGeom prst="ellipse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7FBA09F-DFA2-4032-9292-2D3C108333C6}"/>
              </a:ext>
            </a:extLst>
          </p:cNvPr>
          <p:cNvCxnSpPr/>
          <p:nvPr/>
        </p:nvCxnSpPr>
        <p:spPr>
          <a:xfrm>
            <a:off x="9198746" y="4662256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3DB3E88D-6D3B-4F2E-876C-A8E444181BC8}"/>
              </a:ext>
            </a:extLst>
          </p:cNvPr>
          <p:cNvSpPr/>
          <p:nvPr/>
        </p:nvSpPr>
        <p:spPr>
          <a:xfrm>
            <a:off x="8896907" y="4903435"/>
            <a:ext cx="204187" cy="204187"/>
          </a:xfrm>
          <a:prstGeom prst="ellipse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1C76BBE-A557-4B6C-942C-898566A9362E}"/>
              </a:ext>
            </a:extLst>
          </p:cNvPr>
          <p:cNvCxnSpPr/>
          <p:nvPr/>
        </p:nvCxnSpPr>
        <p:spPr>
          <a:xfrm>
            <a:off x="9198746" y="5063231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4B1CA4D1-9F25-4F60-BEFD-322519864DE8}"/>
              </a:ext>
            </a:extLst>
          </p:cNvPr>
          <p:cNvSpPr/>
          <p:nvPr/>
        </p:nvSpPr>
        <p:spPr>
          <a:xfrm>
            <a:off x="8896907" y="5304411"/>
            <a:ext cx="204187" cy="204187"/>
          </a:xfrm>
          <a:prstGeom prst="ellipse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017CD61-645E-4668-A845-80E42D0F8A0B}"/>
              </a:ext>
            </a:extLst>
          </p:cNvPr>
          <p:cNvCxnSpPr/>
          <p:nvPr/>
        </p:nvCxnSpPr>
        <p:spPr>
          <a:xfrm>
            <a:off x="9198746" y="5464207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9CCE72AB-9290-4553-8E56-A28451CD0BAB}"/>
              </a:ext>
            </a:extLst>
          </p:cNvPr>
          <p:cNvSpPr/>
          <p:nvPr/>
        </p:nvSpPr>
        <p:spPr>
          <a:xfrm>
            <a:off x="8896907" y="5705386"/>
            <a:ext cx="204187" cy="204187"/>
          </a:xfrm>
          <a:prstGeom prst="ellipse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11C18D-82EE-4FBB-A821-FF8D377823AF}"/>
              </a:ext>
            </a:extLst>
          </p:cNvPr>
          <p:cNvCxnSpPr/>
          <p:nvPr/>
        </p:nvCxnSpPr>
        <p:spPr>
          <a:xfrm>
            <a:off x="9198746" y="5865181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E06530A1-A82D-4814-88BE-EC4CCF960C1D}"/>
              </a:ext>
            </a:extLst>
          </p:cNvPr>
          <p:cNvSpPr/>
          <p:nvPr/>
        </p:nvSpPr>
        <p:spPr>
          <a:xfrm>
            <a:off x="8896907" y="6106361"/>
            <a:ext cx="204187" cy="204187"/>
          </a:xfrm>
          <a:prstGeom prst="ellipse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EAED9E8-1ECE-42DF-BAAF-F26ABE603016}"/>
              </a:ext>
            </a:extLst>
          </p:cNvPr>
          <p:cNvCxnSpPr/>
          <p:nvPr/>
        </p:nvCxnSpPr>
        <p:spPr>
          <a:xfrm>
            <a:off x="9198746" y="6266156"/>
            <a:ext cx="25745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 animBg="1"/>
      <p:bldP spid="24587" grpId="0" animBg="1"/>
      <p:bldP spid="24588" grpId="0" animBg="1"/>
      <p:bldP spid="24589" grpId="0" animBg="1"/>
      <p:bldP spid="24590" grpId="0"/>
      <p:bldP spid="24591" grpId="0"/>
      <p:bldP spid="24592" grpId="0"/>
      <p:bldP spid="24593" grpId="0"/>
      <p:bldP spid="24594" grpId="0" animBg="1"/>
      <p:bldP spid="24595" grpId="0" animBg="1"/>
      <p:bldP spid="24596" grpId="0" animBg="1"/>
      <p:bldP spid="24597" grpId="0" animBg="1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2.14"/>
  <p:tag name="AS_TITLE" val="Aspose.Slides for .NET 2.0"/>
  <p:tag name="AS_VERSION" val="20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Mongolian Baiti</vt:lpstr>
      <vt:lpstr>Montserrat</vt:lpstr>
      <vt:lpstr>Open Sans Semibold</vt:lpstr>
      <vt:lpstr>Times New Roman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Nicole Dayan</cp:lastModifiedBy>
  <cp:revision>64</cp:revision>
  <dcterms:modified xsi:type="dcterms:W3CDTF">2021-05-19T18:27:40Z</dcterms:modified>
</cp:coreProperties>
</file>