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486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1DA"/>
    <a:srgbClr val="CC99FF"/>
    <a:srgbClr val="A9D18E"/>
    <a:srgbClr val="2E75B6"/>
    <a:srgbClr val="9DC3E6"/>
    <a:srgbClr val="C5E0B4"/>
    <a:srgbClr val="065280"/>
    <a:srgbClr val="FF9036"/>
    <a:srgbClr val="69D1DA"/>
    <a:srgbClr val="CE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/>
    <p:restoredTop sz="94640"/>
  </p:normalViewPr>
  <p:slideViewPr>
    <p:cSldViewPr snapToGrid="0">
      <p:cViewPr varScale="1">
        <p:scale>
          <a:sx n="108" d="100"/>
          <a:sy n="108" d="100"/>
        </p:scale>
        <p:origin x="11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97" name="Google Shape;1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715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5073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7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"/>
          <p:cNvSpPr/>
          <p:nvPr/>
        </p:nvSpPr>
        <p:spPr>
          <a:xfrm rot="5400000">
            <a:off x="1400861" y="-575968"/>
            <a:ext cx="1481137" cy="2879895"/>
          </a:xfrm>
          <a:custGeom>
            <a:avLst/>
            <a:gdLst/>
            <a:ahLst/>
            <a:cxnLst/>
            <a:rect l="l" t="t" r="r" b="b"/>
            <a:pathLst>
              <a:path w="406" h="818" extrusionOk="0">
                <a:moveTo>
                  <a:pt x="304" y="78"/>
                </a:moveTo>
                <a:cubicBezTo>
                  <a:pt x="208" y="3"/>
                  <a:pt x="208" y="3"/>
                  <a:pt x="208" y="3"/>
                </a:cubicBezTo>
                <a:cubicBezTo>
                  <a:pt x="205" y="0"/>
                  <a:pt x="200" y="0"/>
                  <a:pt x="197" y="3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3" y="155"/>
                  <a:pt x="3" y="155"/>
                  <a:pt x="3" y="155"/>
                </a:cubicBezTo>
                <a:cubicBezTo>
                  <a:pt x="1" y="157"/>
                  <a:pt x="0" y="160"/>
                  <a:pt x="0" y="162"/>
                </a:cubicBezTo>
                <a:cubicBezTo>
                  <a:pt x="0" y="809"/>
                  <a:pt x="0" y="809"/>
                  <a:pt x="0" y="809"/>
                </a:cubicBezTo>
                <a:cubicBezTo>
                  <a:pt x="0" y="814"/>
                  <a:pt x="4" y="818"/>
                  <a:pt x="9" y="818"/>
                </a:cubicBezTo>
                <a:cubicBezTo>
                  <a:pt x="397" y="818"/>
                  <a:pt x="397" y="818"/>
                  <a:pt x="397" y="818"/>
                </a:cubicBezTo>
                <a:cubicBezTo>
                  <a:pt x="402" y="818"/>
                  <a:pt x="406" y="814"/>
                  <a:pt x="406" y="809"/>
                </a:cubicBezTo>
                <a:cubicBezTo>
                  <a:pt x="406" y="162"/>
                  <a:pt x="406" y="162"/>
                  <a:pt x="406" y="162"/>
                </a:cubicBezTo>
                <a:cubicBezTo>
                  <a:pt x="406" y="160"/>
                  <a:pt x="404" y="157"/>
                  <a:pt x="402" y="155"/>
                </a:cubicBezTo>
                <a:lnTo>
                  <a:pt x="304" y="78"/>
                </a:lnTo>
                <a:close/>
              </a:path>
            </a:pathLst>
          </a:custGeom>
          <a:solidFill>
            <a:srgbClr val="FEDBB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6"/>
          <p:cNvSpPr/>
          <p:nvPr/>
        </p:nvSpPr>
        <p:spPr>
          <a:xfrm rot="5400000">
            <a:off x="149852" y="331942"/>
            <a:ext cx="1101725" cy="1064076"/>
          </a:xfrm>
          <a:prstGeom prst="ellipse">
            <a:avLst/>
          </a:prstGeom>
          <a:noFill/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09" name="Google Shape;209;p16"/>
          <p:cNvSpPr/>
          <p:nvPr/>
        </p:nvSpPr>
        <p:spPr>
          <a:xfrm rot="5400000">
            <a:off x="149852" y="331942"/>
            <a:ext cx="1101725" cy="1064076"/>
          </a:xfrm>
          <a:prstGeom prst="ellipse">
            <a:avLst/>
          </a:prstGeom>
          <a:solidFill>
            <a:srgbClr val="FF912B"/>
          </a:solidFill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5" name="Google Shape;215;p16"/>
          <p:cNvSpPr txBox="1"/>
          <p:nvPr/>
        </p:nvSpPr>
        <p:spPr>
          <a:xfrm>
            <a:off x="483201" y="372837"/>
            <a:ext cx="422275" cy="875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5900" dirty="0">
                <a:solidFill>
                  <a:srgbClr val="FFFFFF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169;p16">
            <a:extLst>
              <a:ext uri="{FF2B5EF4-FFF2-40B4-BE49-F238E27FC236}">
                <a16:creationId xmlns:a16="http://schemas.microsoft.com/office/drawing/2014/main" id="{B822656A-6BD2-4613-9A2F-308C2266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640" y="723237"/>
            <a:ext cx="207281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4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Strengths</a:t>
            </a:r>
            <a:endParaRPr lang="en-US" altLang="en-US" sz="24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Google Shape;201;p16"/>
          <p:cNvSpPr/>
          <p:nvPr/>
        </p:nvSpPr>
        <p:spPr>
          <a:xfrm rot="5400000">
            <a:off x="4224023" y="-578349"/>
            <a:ext cx="1476375" cy="2879895"/>
          </a:xfrm>
          <a:custGeom>
            <a:avLst/>
            <a:gdLst/>
            <a:ahLst/>
            <a:cxnLst/>
            <a:rect l="l" t="t" r="r" b="b"/>
            <a:pathLst>
              <a:path w="405" h="818" extrusionOk="0">
                <a:moveTo>
                  <a:pt x="304" y="78"/>
                </a:moveTo>
                <a:cubicBezTo>
                  <a:pt x="208" y="3"/>
                  <a:pt x="208" y="3"/>
                  <a:pt x="208" y="3"/>
                </a:cubicBezTo>
                <a:cubicBezTo>
                  <a:pt x="205" y="0"/>
                  <a:pt x="200" y="0"/>
                  <a:pt x="197" y="3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3" y="155"/>
                  <a:pt x="3" y="155"/>
                  <a:pt x="3" y="155"/>
                </a:cubicBezTo>
                <a:cubicBezTo>
                  <a:pt x="1" y="157"/>
                  <a:pt x="0" y="160"/>
                  <a:pt x="0" y="162"/>
                </a:cubicBezTo>
                <a:cubicBezTo>
                  <a:pt x="0" y="809"/>
                  <a:pt x="0" y="809"/>
                  <a:pt x="0" y="809"/>
                </a:cubicBezTo>
                <a:cubicBezTo>
                  <a:pt x="0" y="814"/>
                  <a:pt x="4" y="818"/>
                  <a:pt x="9" y="818"/>
                </a:cubicBezTo>
                <a:cubicBezTo>
                  <a:pt x="396" y="818"/>
                  <a:pt x="396" y="818"/>
                  <a:pt x="396" y="818"/>
                </a:cubicBezTo>
                <a:cubicBezTo>
                  <a:pt x="401" y="818"/>
                  <a:pt x="405" y="814"/>
                  <a:pt x="405" y="809"/>
                </a:cubicBezTo>
                <a:cubicBezTo>
                  <a:pt x="405" y="162"/>
                  <a:pt x="405" y="162"/>
                  <a:pt x="405" y="162"/>
                </a:cubicBezTo>
                <a:cubicBezTo>
                  <a:pt x="405" y="160"/>
                  <a:pt x="404" y="157"/>
                  <a:pt x="402" y="155"/>
                </a:cubicBezTo>
                <a:lnTo>
                  <a:pt x="304" y="7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6"/>
          <p:cNvSpPr/>
          <p:nvPr/>
        </p:nvSpPr>
        <p:spPr>
          <a:xfrm rot="5400000">
            <a:off x="2972224" y="329563"/>
            <a:ext cx="1098551" cy="1064075"/>
          </a:xfrm>
          <a:prstGeom prst="ellipse">
            <a:avLst/>
          </a:prstGeom>
          <a:noFill/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07" name="Google Shape;207;p16"/>
          <p:cNvSpPr/>
          <p:nvPr/>
        </p:nvSpPr>
        <p:spPr>
          <a:xfrm rot="5400000">
            <a:off x="2959647" y="330185"/>
            <a:ext cx="1098551" cy="1064075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2" name="Google Shape;212;p16"/>
          <p:cNvSpPr txBox="1"/>
          <p:nvPr/>
        </p:nvSpPr>
        <p:spPr>
          <a:xfrm>
            <a:off x="3165411" y="404342"/>
            <a:ext cx="450851" cy="875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5900" dirty="0">
                <a:solidFill>
                  <a:srgbClr val="FFFFFF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W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Google Shape;169;p16">
            <a:extLst>
              <a:ext uri="{FF2B5EF4-FFF2-40B4-BE49-F238E27FC236}">
                <a16:creationId xmlns:a16="http://schemas.microsoft.com/office/drawing/2014/main" id="{D6177693-18E8-41F2-8C4C-B5BFEF32D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246" y="669499"/>
            <a:ext cx="259427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4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Weaknesses</a:t>
            </a:r>
            <a:endParaRPr lang="en-US" altLang="en-US" sz="24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Google Shape;202;p16"/>
          <p:cNvSpPr/>
          <p:nvPr/>
        </p:nvSpPr>
        <p:spPr>
          <a:xfrm rot="5400000">
            <a:off x="7029982" y="-575968"/>
            <a:ext cx="1481137" cy="2879895"/>
          </a:xfrm>
          <a:custGeom>
            <a:avLst/>
            <a:gdLst/>
            <a:ahLst/>
            <a:cxnLst/>
            <a:rect l="l" t="t" r="r" b="b"/>
            <a:pathLst>
              <a:path w="406" h="818" extrusionOk="0">
                <a:moveTo>
                  <a:pt x="305" y="78"/>
                </a:moveTo>
                <a:cubicBezTo>
                  <a:pt x="209" y="3"/>
                  <a:pt x="209" y="3"/>
                  <a:pt x="209" y="3"/>
                </a:cubicBezTo>
                <a:cubicBezTo>
                  <a:pt x="206" y="0"/>
                  <a:pt x="201" y="0"/>
                  <a:pt x="198" y="3"/>
                </a:cubicBezTo>
                <a:cubicBezTo>
                  <a:pt x="102" y="78"/>
                  <a:pt x="102" y="78"/>
                  <a:pt x="102" y="78"/>
                </a:cubicBezTo>
                <a:cubicBezTo>
                  <a:pt x="4" y="155"/>
                  <a:pt x="4" y="155"/>
                  <a:pt x="4" y="155"/>
                </a:cubicBezTo>
                <a:cubicBezTo>
                  <a:pt x="2" y="157"/>
                  <a:pt x="0" y="160"/>
                  <a:pt x="0" y="162"/>
                </a:cubicBezTo>
                <a:cubicBezTo>
                  <a:pt x="0" y="809"/>
                  <a:pt x="0" y="809"/>
                  <a:pt x="0" y="809"/>
                </a:cubicBezTo>
                <a:cubicBezTo>
                  <a:pt x="0" y="814"/>
                  <a:pt x="4" y="818"/>
                  <a:pt x="9" y="818"/>
                </a:cubicBezTo>
                <a:cubicBezTo>
                  <a:pt x="397" y="818"/>
                  <a:pt x="397" y="818"/>
                  <a:pt x="397" y="818"/>
                </a:cubicBezTo>
                <a:cubicBezTo>
                  <a:pt x="402" y="818"/>
                  <a:pt x="406" y="814"/>
                  <a:pt x="406" y="809"/>
                </a:cubicBezTo>
                <a:cubicBezTo>
                  <a:pt x="406" y="162"/>
                  <a:pt x="406" y="162"/>
                  <a:pt x="406" y="162"/>
                </a:cubicBezTo>
                <a:cubicBezTo>
                  <a:pt x="406" y="160"/>
                  <a:pt x="405" y="157"/>
                  <a:pt x="403" y="155"/>
                </a:cubicBezTo>
                <a:lnTo>
                  <a:pt x="305" y="78"/>
                </a:lnTo>
                <a:close/>
              </a:path>
            </a:pathLst>
          </a:custGeom>
          <a:solidFill>
            <a:srgbClr val="B6CED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6"/>
          <p:cNvSpPr/>
          <p:nvPr/>
        </p:nvSpPr>
        <p:spPr>
          <a:xfrm rot="5400000">
            <a:off x="5778977" y="370441"/>
            <a:ext cx="1101725" cy="1064075"/>
          </a:xfrm>
          <a:prstGeom prst="ellipse">
            <a:avLst/>
          </a:prstGeom>
          <a:solidFill>
            <a:srgbClr val="1F6C9C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3" name="Google Shape;213;p16"/>
          <p:cNvSpPr txBox="1"/>
          <p:nvPr/>
        </p:nvSpPr>
        <p:spPr>
          <a:xfrm>
            <a:off x="6076021" y="434980"/>
            <a:ext cx="423863" cy="875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5900" dirty="0">
                <a:solidFill>
                  <a:srgbClr val="FFFFFF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O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Google Shape;169;p16">
            <a:extLst>
              <a:ext uri="{FF2B5EF4-FFF2-40B4-BE49-F238E27FC236}">
                <a16:creationId xmlns:a16="http://schemas.microsoft.com/office/drawing/2014/main" id="{5E68DE8D-6F33-4C41-A76A-757162932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556" y="705287"/>
            <a:ext cx="300524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4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Opportunities</a:t>
            </a:r>
            <a:endParaRPr lang="en-US" altLang="en-US" sz="24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Google Shape;203;p16"/>
          <p:cNvSpPr/>
          <p:nvPr/>
        </p:nvSpPr>
        <p:spPr>
          <a:xfrm rot="5400000">
            <a:off x="9822097" y="-575968"/>
            <a:ext cx="1481137" cy="2879895"/>
          </a:xfrm>
          <a:custGeom>
            <a:avLst/>
            <a:gdLst/>
            <a:ahLst/>
            <a:cxnLst/>
            <a:rect l="l" t="t" r="r" b="b"/>
            <a:pathLst>
              <a:path w="406" h="818" extrusionOk="0">
                <a:moveTo>
                  <a:pt x="305" y="78"/>
                </a:moveTo>
                <a:cubicBezTo>
                  <a:pt x="209" y="3"/>
                  <a:pt x="209" y="3"/>
                  <a:pt x="209" y="3"/>
                </a:cubicBezTo>
                <a:cubicBezTo>
                  <a:pt x="205" y="0"/>
                  <a:pt x="201" y="0"/>
                  <a:pt x="198" y="3"/>
                </a:cubicBezTo>
                <a:cubicBezTo>
                  <a:pt x="102" y="78"/>
                  <a:pt x="102" y="78"/>
                  <a:pt x="102" y="78"/>
                </a:cubicBezTo>
                <a:cubicBezTo>
                  <a:pt x="4" y="155"/>
                  <a:pt x="4" y="155"/>
                  <a:pt x="4" y="155"/>
                </a:cubicBezTo>
                <a:cubicBezTo>
                  <a:pt x="1" y="157"/>
                  <a:pt x="0" y="160"/>
                  <a:pt x="0" y="162"/>
                </a:cubicBezTo>
                <a:cubicBezTo>
                  <a:pt x="0" y="809"/>
                  <a:pt x="0" y="809"/>
                  <a:pt x="0" y="809"/>
                </a:cubicBezTo>
                <a:cubicBezTo>
                  <a:pt x="0" y="814"/>
                  <a:pt x="4" y="818"/>
                  <a:pt x="9" y="818"/>
                </a:cubicBezTo>
                <a:cubicBezTo>
                  <a:pt x="397" y="818"/>
                  <a:pt x="397" y="818"/>
                  <a:pt x="397" y="818"/>
                </a:cubicBezTo>
                <a:cubicBezTo>
                  <a:pt x="402" y="818"/>
                  <a:pt x="406" y="814"/>
                  <a:pt x="406" y="809"/>
                </a:cubicBezTo>
                <a:cubicBezTo>
                  <a:pt x="406" y="162"/>
                  <a:pt x="406" y="162"/>
                  <a:pt x="406" y="162"/>
                </a:cubicBezTo>
                <a:cubicBezTo>
                  <a:pt x="406" y="160"/>
                  <a:pt x="405" y="157"/>
                  <a:pt x="403" y="155"/>
                </a:cubicBezTo>
                <a:lnTo>
                  <a:pt x="305" y="78"/>
                </a:lnTo>
                <a:close/>
              </a:path>
            </a:pathLst>
          </a:custGeom>
          <a:solidFill>
            <a:srgbClr val="CEF0F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6"/>
          <p:cNvSpPr/>
          <p:nvPr/>
        </p:nvSpPr>
        <p:spPr>
          <a:xfrm rot="5400000">
            <a:off x="8695384" y="331943"/>
            <a:ext cx="1101725" cy="1064075"/>
          </a:xfrm>
          <a:prstGeom prst="ellipse">
            <a:avLst/>
          </a:prstGeom>
          <a:noFill/>
          <a:ln w="317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04" name="Google Shape;204;p16"/>
          <p:cNvSpPr/>
          <p:nvPr/>
        </p:nvSpPr>
        <p:spPr>
          <a:xfrm rot="5400000">
            <a:off x="8682806" y="331943"/>
            <a:ext cx="1101725" cy="1064075"/>
          </a:xfrm>
          <a:prstGeom prst="ellipse">
            <a:avLst/>
          </a:prstGeom>
          <a:solidFill>
            <a:srgbClr val="69D1DA"/>
          </a:solidFill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4" name="Google Shape;214;p16"/>
          <p:cNvSpPr txBox="1"/>
          <p:nvPr/>
        </p:nvSpPr>
        <p:spPr>
          <a:xfrm>
            <a:off x="8985140" y="399470"/>
            <a:ext cx="420687" cy="875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5900" dirty="0">
                <a:solidFill>
                  <a:srgbClr val="FFFFFF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T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Google Shape;169;p16">
            <a:extLst>
              <a:ext uri="{FF2B5EF4-FFF2-40B4-BE49-F238E27FC236}">
                <a16:creationId xmlns:a16="http://schemas.microsoft.com/office/drawing/2014/main" id="{DB5C3FCD-C405-4298-B2DF-B97EEEF21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6969" y="679770"/>
            <a:ext cx="197149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24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Threats</a:t>
            </a:r>
            <a:endParaRPr lang="en-US" altLang="en-US" sz="24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1819874-441F-470D-ABD6-9A1CD2EE0B99}"/>
              </a:ext>
            </a:extLst>
          </p:cNvPr>
          <p:cNvSpPr/>
          <p:nvPr/>
        </p:nvSpPr>
        <p:spPr>
          <a:xfrm>
            <a:off x="683581" y="1748901"/>
            <a:ext cx="2379215" cy="4785065"/>
          </a:xfrm>
          <a:prstGeom prst="rect">
            <a:avLst/>
          </a:prstGeom>
          <a:noFill/>
          <a:ln w="38100">
            <a:solidFill>
              <a:srgbClr val="FED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9B5FF6B-3066-4BEA-A31E-6CEB0FE3E33D}"/>
              </a:ext>
            </a:extLst>
          </p:cNvPr>
          <p:cNvSpPr/>
          <p:nvPr/>
        </p:nvSpPr>
        <p:spPr>
          <a:xfrm>
            <a:off x="816743" y="1961965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ADC5CFC-55DE-490B-BB30-2697C0A72735}"/>
              </a:ext>
            </a:extLst>
          </p:cNvPr>
          <p:cNvSpPr/>
          <p:nvPr/>
        </p:nvSpPr>
        <p:spPr>
          <a:xfrm>
            <a:off x="816743" y="2362941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2E0C19C-4B0C-4D53-8D58-116211C4D088}"/>
              </a:ext>
            </a:extLst>
          </p:cNvPr>
          <p:cNvSpPr/>
          <p:nvPr/>
        </p:nvSpPr>
        <p:spPr>
          <a:xfrm>
            <a:off x="816743" y="2763916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ABEEAA6-4958-42A2-9391-C239CD9D422B}"/>
              </a:ext>
            </a:extLst>
          </p:cNvPr>
          <p:cNvSpPr/>
          <p:nvPr/>
        </p:nvSpPr>
        <p:spPr>
          <a:xfrm>
            <a:off x="816743" y="3164891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4971CC1-A459-4DE4-AD9A-16D0338A073D}"/>
              </a:ext>
            </a:extLst>
          </p:cNvPr>
          <p:cNvSpPr/>
          <p:nvPr/>
        </p:nvSpPr>
        <p:spPr>
          <a:xfrm>
            <a:off x="816743" y="3565865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CB41119-86BF-4B4F-9C7C-75693F5A3A33}"/>
              </a:ext>
            </a:extLst>
          </p:cNvPr>
          <p:cNvCxnSpPr/>
          <p:nvPr/>
        </p:nvCxnSpPr>
        <p:spPr>
          <a:xfrm>
            <a:off x="1118583" y="21217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D6073D2-C7A0-4702-8A5E-BED8FAC3E8AD}"/>
              </a:ext>
            </a:extLst>
          </p:cNvPr>
          <p:cNvCxnSpPr/>
          <p:nvPr/>
        </p:nvCxnSpPr>
        <p:spPr>
          <a:xfrm>
            <a:off x="1118583" y="252273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13E3109-BB22-4D37-AE07-075F56D52A02}"/>
              </a:ext>
            </a:extLst>
          </p:cNvPr>
          <p:cNvCxnSpPr/>
          <p:nvPr/>
        </p:nvCxnSpPr>
        <p:spPr>
          <a:xfrm>
            <a:off x="1118583" y="292371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1F5C357-05FD-4E53-B8D2-5E825085D92B}"/>
              </a:ext>
            </a:extLst>
          </p:cNvPr>
          <p:cNvCxnSpPr/>
          <p:nvPr/>
        </p:nvCxnSpPr>
        <p:spPr>
          <a:xfrm>
            <a:off x="1118583" y="332468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62E00D9-873D-4FD8-A4D7-D14886D02EE6}"/>
              </a:ext>
            </a:extLst>
          </p:cNvPr>
          <p:cNvCxnSpPr/>
          <p:nvPr/>
        </p:nvCxnSpPr>
        <p:spPr>
          <a:xfrm>
            <a:off x="1118583" y="37256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880BA0F6-19D2-4603-B8D0-FF1A3AC799CE}"/>
              </a:ext>
            </a:extLst>
          </p:cNvPr>
          <p:cNvSpPr/>
          <p:nvPr/>
        </p:nvSpPr>
        <p:spPr>
          <a:xfrm>
            <a:off x="818223" y="3963881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353C4D1-7A85-451D-86B1-00B54F838A3F}"/>
              </a:ext>
            </a:extLst>
          </p:cNvPr>
          <p:cNvSpPr/>
          <p:nvPr/>
        </p:nvSpPr>
        <p:spPr>
          <a:xfrm>
            <a:off x="818223" y="4364856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3BDD1EF-07D5-41AE-A705-28F711A55ED3}"/>
              </a:ext>
            </a:extLst>
          </p:cNvPr>
          <p:cNvSpPr/>
          <p:nvPr/>
        </p:nvSpPr>
        <p:spPr>
          <a:xfrm>
            <a:off x="818223" y="4765831"/>
            <a:ext cx="204187" cy="204187"/>
          </a:xfrm>
          <a:prstGeom prst="ellipse">
            <a:avLst/>
          </a:prstGeom>
          <a:solidFill>
            <a:srgbClr val="FF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95F4430-BB91-46F0-985D-A111A8AC681D}"/>
              </a:ext>
            </a:extLst>
          </p:cNvPr>
          <p:cNvCxnSpPr/>
          <p:nvPr/>
        </p:nvCxnSpPr>
        <p:spPr>
          <a:xfrm>
            <a:off x="1120063" y="412367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086CF1-98E5-4D42-9D39-CDB1BD393F0A}"/>
              </a:ext>
            </a:extLst>
          </p:cNvPr>
          <p:cNvCxnSpPr/>
          <p:nvPr/>
        </p:nvCxnSpPr>
        <p:spPr>
          <a:xfrm>
            <a:off x="1120063" y="452465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55C2179-534B-4354-B418-046B0A955750}"/>
              </a:ext>
            </a:extLst>
          </p:cNvPr>
          <p:cNvCxnSpPr/>
          <p:nvPr/>
        </p:nvCxnSpPr>
        <p:spPr>
          <a:xfrm>
            <a:off x="1120063" y="492562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C6B87281-89AE-4F17-9FA3-D9C975F2E0A5}"/>
              </a:ext>
            </a:extLst>
          </p:cNvPr>
          <p:cNvSpPr/>
          <p:nvPr/>
        </p:nvSpPr>
        <p:spPr>
          <a:xfrm>
            <a:off x="3517039" y="1748903"/>
            <a:ext cx="2379215" cy="4785065"/>
          </a:xfrm>
          <a:prstGeom prst="rect">
            <a:avLst/>
          </a:prstGeom>
          <a:noFill/>
          <a:ln w="38100"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C60F56C-00F5-4A03-A249-186C79FCEC87}"/>
              </a:ext>
            </a:extLst>
          </p:cNvPr>
          <p:cNvSpPr/>
          <p:nvPr/>
        </p:nvSpPr>
        <p:spPr>
          <a:xfrm>
            <a:off x="3650201" y="1961967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DEDB70D-2715-45CE-B0EF-24DD47C4544D}"/>
              </a:ext>
            </a:extLst>
          </p:cNvPr>
          <p:cNvSpPr/>
          <p:nvPr/>
        </p:nvSpPr>
        <p:spPr>
          <a:xfrm>
            <a:off x="3650201" y="2362943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3C35F3B-F546-40CF-9950-AECDDEF5C46A}"/>
              </a:ext>
            </a:extLst>
          </p:cNvPr>
          <p:cNvSpPr/>
          <p:nvPr/>
        </p:nvSpPr>
        <p:spPr>
          <a:xfrm>
            <a:off x="3650201" y="2763918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818544C-12C0-46C6-9A56-C2032AA7B751}"/>
              </a:ext>
            </a:extLst>
          </p:cNvPr>
          <p:cNvSpPr/>
          <p:nvPr/>
        </p:nvSpPr>
        <p:spPr>
          <a:xfrm>
            <a:off x="3650201" y="3164893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C00AFCF-18F6-43D4-87CB-EFB59D1D2969}"/>
              </a:ext>
            </a:extLst>
          </p:cNvPr>
          <p:cNvSpPr/>
          <p:nvPr/>
        </p:nvSpPr>
        <p:spPr>
          <a:xfrm>
            <a:off x="3650201" y="3565867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50111DD-67D8-4318-8FD7-2942EAC148E9}"/>
              </a:ext>
            </a:extLst>
          </p:cNvPr>
          <p:cNvCxnSpPr/>
          <p:nvPr/>
        </p:nvCxnSpPr>
        <p:spPr>
          <a:xfrm>
            <a:off x="3952041" y="21217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942E9BB-BCD1-4350-BBD8-0AC0E5E45B16}"/>
              </a:ext>
            </a:extLst>
          </p:cNvPr>
          <p:cNvCxnSpPr/>
          <p:nvPr/>
        </p:nvCxnSpPr>
        <p:spPr>
          <a:xfrm>
            <a:off x="3952041" y="252273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C62D1D9-F51E-47F3-A696-5D84467B3A41}"/>
              </a:ext>
            </a:extLst>
          </p:cNvPr>
          <p:cNvCxnSpPr/>
          <p:nvPr/>
        </p:nvCxnSpPr>
        <p:spPr>
          <a:xfrm>
            <a:off x="3952041" y="292371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C7D42FD-6F9D-40F5-8B44-F352A35A4478}"/>
              </a:ext>
            </a:extLst>
          </p:cNvPr>
          <p:cNvCxnSpPr/>
          <p:nvPr/>
        </p:nvCxnSpPr>
        <p:spPr>
          <a:xfrm>
            <a:off x="3952041" y="332468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B33F730-397A-46E4-BE30-C7C00D4F05A7}"/>
              </a:ext>
            </a:extLst>
          </p:cNvPr>
          <p:cNvCxnSpPr/>
          <p:nvPr/>
        </p:nvCxnSpPr>
        <p:spPr>
          <a:xfrm>
            <a:off x="3952041" y="37256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D0371E9-E718-4D2E-BDB7-1FBB0E996B50}"/>
              </a:ext>
            </a:extLst>
          </p:cNvPr>
          <p:cNvSpPr/>
          <p:nvPr/>
        </p:nvSpPr>
        <p:spPr>
          <a:xfrm>
            <a:off x="3651681" y="3963883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528A2E6-1887-4331-99EC-102A8DACDE1B}"/>
              </a:ext>
            </a:extLst>
          </p:cNvPr>
          <p:cNvSpPr/>
          <p:nvPr/>
        </p:nvSpPr>
        <p:spPr>
          <a:xfrm>
            <a:off x="3651681" y="4364858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878AB3E-7949-4E82-A557-A9966738C549}"/>
              </a:ext>
            </a:extLst>
          </p:cNvPr>
          <p:cNvSpPr/>
          <p:nvPr/>
        </p:nvSpPr>
        <p:spPr>
          <a:xfrm>
            <a:off x="3651681" y="4765833"/>
            <a:ext cx="204187" cy="204187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B84780A-D72B-45C1-B6CB-8356850A795C}"/>
              </a:ext>
            </a:extLst>
          </p:cNvPr>
          <p:cNvCxnSpPr/>
          <p:nvPr/>
        </p:nvCxnSpPr>
        <p:spPr>
          <a:xfrm>
            <a:off x="3953521" y="412367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1DE728A-D8EA-48D7-AD57-6142220C2E44}"/>
              </a:ext>
            </a:extLst>
          </p:cNvPr>
          <p:cNvCxnSpPr/>
          <p:nvPr/>
        </p:nvCxnSpPr>
        <p:spPr>
          <a:xfrm>
            <a:off x="3953521" y="452465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29357E4-DF9C-4699-98C6-B352A8158761}"/>
              </a:ext>
            </a:extLst>
          </p:cNvPr>
          <p:cNvCxnSpPr/>
          <p:nvPr/>
        </p:nvCxnSpPr>
        <p:spPr>
          <a:xfrm>
            <a:off x="3953521" y="492562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311A5882-3FF0-42FA-A7FF-9E75EE2C7C52}"/>
              </a:ext>
            </a:extLst>
          </p:cNvPr>
          <p:cNvSpPr/>
          <p:nvPr/>
        </p:nvSpPr>
        <p:spPr>
          <a:xfrm>
            <a:off x="6350495" y="1748903"/>
            <a:ext cx="2379215" cy="4785065"/>
          </a:xfrm>
          <a:prstGeom prst="rect">
            <a:avLst/>
          </a:prstGeom>
          <a:noFill/>
          <a:ln w="38100">
            <a:solidFill>
              <a:srgbClr val="B6CE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51F4723-8F2F-40D9-9A52-10A0226CB3C5}"/>
              </a:ext>
            </a:extLst>
          </p:cNvPr>
          <p:cNvSpPr/>
          <p:nvPr/>
        </p:nvSpPr>
        <p:spPr>
          <a:xfrm>
            <a:off x="6483657" y="1961967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E7D5983-3F32-45D2-A134-55B6B8255CA2}"/>
              </a:ext>
            </a:extLst>
          </p:cNvPr>
          <p:cNvSpPr/>
          <p:nvPr/>
        </p:nvSpPr>
        <p:spPr>
          <a:xfrm>
            <a:off x="6483657" y="2362943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E42A89D-4808-42AC-8808-209C7B5BA48B}"/>
              </a:ext>
            </a:extLst>
          </p:cNvPr>
          <p:cNvSpPr/>
          <p:nvPr/>
        </p:nvSpPr>
        <p:spPr>
          <a:xfrm>
            <a:off x="6483657" y="2763918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D096147F-84FF-4B3D-A273-F555FD109635}"/>
              </a:ext>
            </a:extLst>
          </p:cNvPr>
          <p:cNvSpPr/>
          <p:nvPr/>
        </p:nvSpPr>
        <p:spPr>
          <a:xfrm>
            <a:off x="6483657" y="3164893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7737D7E-247D-4AAB-9B9E-4BEA94865C8F}"/>
              </a:ext>
            </a:extLst>
          </p:cNvPr>
          <p:cNvSpPr/>
          <p:nvPr/>
        </p:nvSpPr>
        <p:spPr>
          <a:xfrm>
            <a:off x="6483657" y="3565867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7B792B5E-8443-4FB1-AE15-AD281E31B8B6}"/>
              </a:ext>
            </a:extLst>
          </p:cNvPr>
          <p:cNvCxnSpPr/>
          <p:nvPr/>
        </p:nvCxnSpPr>
        <p:spPr>
          <a:xfrm>
            <a:off x="6785497" y="21217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D9AA2436-3DBE-4866-8F43-6C0474C68207}"/>
              </a:ext>
            </a:extLst>
          </p:cNvPr>
          <p:cNvCxnSpPr/>
          <p:nvPr/>
        </p:nvCxnSpPr>
        <p:spPr>
          <a:xfrm>
            <a:off x="6785497" y="252273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CCF714F-A51B-41A4-A6F6-D4F17AB3AF81}"/>
              </a:ext>
            </a:extLst>
          </p:cNvPr>
          <p:cNvCxnSpPr/>
          <p:nvPr/>
        </p:nvCxnSpPr>
        <p:spPr>
          <a:xfrm>
            <a:off x="6785497" y="292371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B3C47E8-BEDA-4E74-922E-B809ECA8F91B}"/>
              </a:ext>
            </a:extLst>
          </p:cNvPr>
          <p:cNvCxnSpPr/>
          <p:nvPr/>
        </p:nvCxnSpPr>
        <p:spPr>
          <a:xfrm>
            <a:off x="6785497" y="332468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48AB9A6-08A4-4FA9-BFF9-BDE3C7A3F5A1}"/>
              </a:ext>
            </a:extLst>
          </p:cNvPr>
          <p:cNvCxnSpPr/>
          <p:nvPr/>
        </p:nvCxnSpPr>
        <p:spPr>
          <a:xfrm>
            <a:off x="6785497" y="37256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>
            <a:extLst>
              <a:ext uri="{FF2B5EF4-FFF2-40B4-BE49-F238E27FC236}">
                <a16:creationId xmlns:a16="http://schemas.microsoft.com/office/drawing/2014/main" id="{A65D0CC5-F5B9-47D6-83F6-B8A5B4FC10F7}"/>
              </a:ext>
            </a:extLst>
          </p:cNvPr>
          <p:cNvSpPr/>
          <p:nvPr/>
        </p:nvSpPr>
        <p:spPr>
          <a:xfrm>
            <a:off x="6485137" y="3963883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59496735-B7D6-4523-A106-BA4791ECB6E7}"/>
              </a:ext>
            </a:extLst>
          </p:cNvPr>
          <p:cNvSpPr/>
          <p:nvPr/>
        </p:nvSpPr>
        <p:spPr>
          <a:xfrm>
            <a:off x="6485137" y="4364858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018A6DB8-4AA2-49F6-A7A3-A14CD510A90A}"/>
              </a:ext>
            </a:extLst>
          </p:cNvPr>
          <p:cNvSpPr/>
          <p:nvPr/>
        </p:nvSpPr>
        <p:spPr>
          <a:xfrm>
            <a:off x="6485137" y="4765833"/>
            <a:ext cx="204187" cy="204187"/>
          </a:xfrm>
          <a:prstGeom prst="ellipse">
            <a:avLst/>
          </a:prstGeom>
          <a:solidFill>
            <a:srgbClr val="1F6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FF30D7D-03ED-4009-9816-97CCD28569CC}"/>
              </a:ext>
            </a:extLst>
          </p:cNvPr>
          <p:cNvCxnSpPr/>
          <p:nvPr/>
        </p:nvCxnSpPr>
        <p:spPr>
          <a:xfrm>
            <a:off x="6786977" y="412367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1AD8948-8C09-4F59-B312-ED7A02E12343}"/>
              </a:ext>
            </a:extLst>
          </p:cNvPr>
          <p:cNvCxnSpPr/>
          <p:nvPr/>
        </p:nvCxnSpPr>
        <p:spPr>
          <a:xfrm>
            <a:off x="6786977" y="452465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7294903-1722-4BD5-A1C0-A51982388965}"/>
              </a:ext>
            </a:extLst>
          </p:cNvPr>
          <p:cNvCxnSpPr/>
          <p:nvPr/>
        </p:nvCxnSpPr>
        <p:spPr>
          <a:xfrm>
            <a:off x="6786977" y="492562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CB3457B-CBE8-453B-8ED1-710984ABA780}"/>
              </a:ext>
            </a:extLst>
          </p:cNvPr>
          <p:cNvSpPr/>
          <p:nvPr/>
        </p:nvSpPr>
        <p:spPr>
          <a:xfrm>
            <a:off x="9183951" y="1748903"/>
            <a:ext cx="2379215" cy="4785065"/>
          </a:xfrm>
          <a:prstGeom prst="rect">
            <a:avLst/>
          </a:prstGeom>
          <a:noFill/>
          <a:ln w="38100">
            <a:solidFill>
              <a:srgbClr val="CEF0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A8045996-D8CE-429D-9E68-C1A460C5B4A8}"/>
              </a:ext>
            </a:extLst>
          </p:cNvPr>
          <p:cNvSpPr/>
          <p:nvPr/>
        </p:nvSpPr>
        <p:spPr>
          <a:xfrm>
            <a:off x="9317113" y="1961967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B733ABA0-9DC4-4D49-9C2C-8FAE1AA4E349}"/>
              </a:ext>
            </a:extLst>
          </p:cNvPr>
          <p:cNvSpPr/>
          <p:nvPr/>
        </p:nvSpPr>
        <p:spPr>
          <a:xfrm>
            <a:off x="9317113" y="2362943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EA99877-DC51-43E3-9855-109F80775E7C}"/>
              </a:ext>
            </a:extLst>
          </p:cNvPr>
          <p:cNvSpPr/>
          <p:nvPr/>
        </p:nvSpPr>
        <p:spPr>
          <a:xfrm>
            <a:off x="9317113" y="2763918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6C7D34B8-18AE-4C22-80D6-C72752D067F3}"/>
              </a:ext>
            </a:extLst>
          </p:cNvPr>
          <p:cNvSpPr/>
          <p:nvPr/>
        </p:nvSpPr>
        <p:spPr>
          <a:xfrm>
            <a:off x="9317113" y="3164893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02303FB-7421-4DAB-BE7B-31B6A980E782}"/>
              </a:ext>
            </a:extLst>
          </p:cNvPr>
          <p:cNvSpPr/>
          <p:nvPr/>
        </p:nvSpPr>
        <p:spPr>
          <a:xfrm>
            <a:off x="9317113" y="3565867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5AA022D-5F6B-4450-994D-00FF9F9DD97F}"/>
              </a:ext>
            </a:extLst>
          </p:cNvPr>
          <p:cNvCxnSpPr/>
          <p:nvPr/>
        </p:nvCxnSpPr>
        <p:spPr>
          <a:xfrm>
            <a:off x="9618953" y="21217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8C5E8DC-27F4-4B1F-9434-23E11CD31923}"/>
              </a:ext>
            </a:extLst>
          </p:cNvPr>
          <p:cNvCxnSpPr/>
          <p:nvPr/>
        </p:nvCxnSpPr>
        <p:spPr>
          <a:xfrm>
            <a:off x="9618953" y="252273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E32B69B-C2E6-4565-ABFA-653BAA423D34}"/>
              </a:ext>
            </a:extLst>
          </p:cNvPr>
          <p:cNvCxnSpPr/>
          <p:nvPr/>
        </p:nvCxnSpPr>
        <p:spPr>
          <a:xfrm>
            <a:off x="9618953" y="292371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0BF3535-B1A6-4F8C-AE81-95E9284974E0}"/>
              </a:ext>
            </a:extLst>
          </p:cNvPr>
          <p:cNvCxnSpPr/>
          <p:nvPr/>
        </p:nvCxnSpPr>
        <p:spPr>
          <a:xfrm>
            <a:off x="9618953" y="332468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8B2B871-4C91-43D7-96FB-272D855BAD80}"/>
              </a:ext>
            </a:extLst>
          </p:cNvPr>
          <p:cNvCxnSpPr/>
          <p:nvPr/>
        </p:nvCxnSpPr>
        <p:spPr>
          <a:xfrm>
            <a:off x="9618953" y="372566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>
            <a:extLst>
              <a:ext uri="{FF2B5EF4-FFF2-40B4-BE49-F238E27FC236}">
                <a16:creationId xmlns:a16="http://schemas.microsoft.com/office/drawing/2014/main" id="{E0B38488-04E0-4C62-A997-C4C2F34E239D}"/>
              </a:ext>
            </a:extLst>
          </p:cNvPr>
          <p:cNvSpPr/>
          <p:nvPr/>
        </p:nvSpPr>
        <p:spPr>
          <a:xfrm>
            <a:off x="9318593" y="3963883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F509B861-D00F-4486-9D74-5A1CA3B67957}"/>
              </a:ext>
            </a:extLst>
          </p:cNvPr>
          <p:cNvSpPr/>
          <p:nvPr/>
        </p:nvSpPr>
        <p:spPr>
          <a:xfrm>
            <a:off x="9318593" y="4364858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1BEA082-5BCC-483B-8C3C-E47672E2C0C0}"/>
              </a:ext>
            </a:extLst>
          </p:cNvPr>
          <p:cNvSpPr/>
          <p:nvPr/>
        </p:nvSpPr>
        <p:spPr>
          <a:xfrm>
            <a:off x="9318593" y="4765833"/>
            <a:ext cx="204187" cy="204187"/>
          </a:xfrm>
          <a:prstGeom prst="ellipse">
            <a:avLst/>
          </a:prstGeom>
          <a:solidFill>
            <a:srgbClr val="6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22F1C85-464A-4B14-A484-BB338C3A2077}"/>
              </a:ext>
            </a:extLst>
          </p:cNvPr>
          <p:cNvCxnSpPr/>
          <p:nvPr/>
        </p:nvCxnSpPr>
        <p:spPr>
          <a:xfrm>
            <a:off x="9620433" y="4123679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301F1F9-26BF-45AB-909E-82E332CDCA4B}"/>
              </a:ext>
            </a:extLst>
          </p:cNvPr>
          <p:cNvCxnSpPr/>
          <p:nvPr/>
        </p:nvCxnSpPr>
        <p:spPr>
          <a:xfrm>
            <a:off x="9620433" y="4524653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A6C58C6-7A82-4FB1-90C3-660A806F562C}"/>
              </a:ext>
            </a:extLst>
          </p:cNvPr>
          <p:cNvCxnSpPr/>
          <p:nvPr/>
        </p:nvCxnSpPr>
        <p:spPr>
          <a:xfrm>
            <a:off x="9620433" y="4925628"/>
            <a:ext cx="175777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8078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Bernard MT Condensed</vt:lpstr>
      <vt:lpstr>Calibri</vt:lpstr>
      <vt:lpstr>Open Sans Semibold</vt:lpstr>
      <vt:lpstr>Times New Roman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Dayan</cp:lastModifiedBy>
  <cp:revision>64</cp:revision>
  <dcterms:modified xsi:type="dcterms:W3CDTF">2021-05-19T18:35:41Z</dcterms:modified>
</cp:coreProperties>
</file>