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9" r:id="rId1"/>
  </p:sldMasterIdLst>
  <p:notesMasterIdLst>
    <p:notesMasterId r:id="rId3"/>
  </p:notesMasterIdLst>
  <p:sldIdLst>
    <p:sldId id="261" r:id="rId2"/>
  </p:sldIdLst>
  <p:sldSz cx="12192000" cy="6858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D1DA"/>
    <a:srgbClr val="CC99FF"/>
    <a:srgbClr val="A9D18E"/>
    <a:srgbClr val="2E75B6"/>
    <a:srgbClr val="9DC3E6"/>
    <a:srgbClr val="C5E0B4"/>
    <a:srgbClr val="065280"/>
    <a:srgbClr val="FF9036"/>
    <a:srgbClr val="69D1DA"/>
    <a:srgbClr val="CEF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1"/>
    <p:restoredTop sz="94640"/>
  </p:normalViewPr>
  <p:slideViewPr>
    <p:cSldViewPr snapToGrid="0">
      <p:cViewPr varScale="1">
        <p:scale>
          <a:sx n="108" d="100"/>
          <a:sy n="108" d="100"/>
        </p:scale>
        <p:origin x="112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dirty="0"/>
          </a:p>
        </p:txBody>
      </p:sp>
      <p:sp>
        <p:nvSpPr>
          <p:cNvPr id="248" name="Google Shape;24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764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5073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737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8"/>
          <p:cNvSpPr txBox="1"/>
          <p:nvPr/>
        </p:nvSpPr>
        <p:spPr>
          <a:xfrm>
            <a:off x="8713519" y="930814"/>
            <a:ext cx="2242128" cy="45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2D2D2D"/>
              </a:buClr>
              <a:buSzPts val="3100"/>
            </a:pPr>
            <a:r>
              <a:rPr lang="en-US" sz="2800" b="1" dirty="0">
                <a:solidFill>
                  <a:schemeClr val="tx1"/>
                </a:solidFill>
                <a:latin typeface="The Serif Hand Extrablack" panose="03070B02030502020204" pitchFamily="66" charset="0"/>
                <a:ea typeface="Open Sans SemiBold"/>
                <a:cs typeface="Open Sans SemiBold"/>
                <a:sym typeface="Open Sans SemiBold"/>
              </a:rPr>
              <a:t>Weaknesses</a:t>
            </a:r>
            <a:endParaRPr sz="2800" dirty="0">
              <a:solidFill>
                <a:schemeClr val="tx1"/>
              </a:solidFill>
              <a:latin typeface="The Serif Hand Extrablack" panose="03070B02030502020204" pitchFamily="66" charset="0"/>
            </a:endParaRPr>
          </a:p>
        </p:txBody>
      </p:sp>
      <p:sp>
        <p:nvSpPr>
          <p:cNvPr id="256" name="Google Shape;256;p18"/>
          <p:cNvSpPr txBox="1"/>
          <p:nvPr/>
        </p:nvSpPr>
        <p:spPr>
          <a:xfrm>
            <a:off x="8942400" y="3512586"/>
            <a:ext cx="1945239" cy="48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2D2D2D"/>
              </a:buClr>
              <a:buSzPts val="3100"/>
            </a:pPr>
            <a:r>
              <a:rPr lang="en-US" sz="2800" b="1" dirty="0">
                <a:solidFill>
                  <a:schemeClr val="tx1"/>
                </a:solidFill>
                <a:latin typeface="The Serif Hand Extrablack" panose="03070B02030502020204" pitchFamily="66" charset="0"/>
                <a:ea typeface="Open Sans SemiBold"/>
                <a:cs typeface="Open Sans SemiBold"/>
                <a:sym typeface="Open Sans SemiBold"/>
              </a:rPr>
              <a:t>Threats</a:t>
            </a:r>
            <a:endParaRPr sz="2800" dirty="0">
              <a:solidFill>
                <a:schemeClr val="tx1"/>
              </a:solidFill>
              <a:latin typeface="The Serif Hand Extrablack" panose="03070B02030502020204" pitchFamily="66" charset="0"/>
            </a:endParaRPr>
          </a:p>
        </p:txBody>
      </p:sp>
      <p:sp>
        <p:nvSpPr>
          <p:cNvPr id="257" name="Google Shape;257;p18"/>
          <p:cNvSpPr txBox="1"/>
          <p:nvPr/>
        </p:nvSpPr>
        <p:spPr>
          <a:xfrm>
            <a:off x="826827" y="3512585"/>
            <a:ext cx="2404079" cy="505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2D2D2D"/>
              </a:buClr>
              <a:buSzPts val="3100"/>
            </a:pPr>
            <a:r>
              <a:rPr lang="en-US" sz="2800" b="1" dirty="0">
                <a:solidFill>
                  <a:schemeClr val="tx1"/>
                </a:solidFill>
                <a:latin typeface="The Serif Hand Extrablack" panose="03070B02030502020204" pitchFamily="66" charset="0"/>
                <a:ea typeface="Open Sans SemiBold"/>
                <a:cs typeface="Open Sans SemiBold"/>
                <a:sym typeface="Open Sans SemiBold"/>
              </a:rPr>
              <a:t>Opportunities</a:t>
            </a:r>
            <a:endParaRPr lang="en-US" sz="2800" dirty="0">
              <a:solidFill>
                <a:schemeClr val="tx1"/>
              </a:solidFill>
              <a:latin typeface="The Serif Hand Extrablack" panose="03070B02030502020204" pitchFamily="66" charset="0"/>
            </a:endParaRPr>
          </a:p>
        </p:txBody>
      </p:sp>
      <p:sp>
        <p:nvSpPr>
          <p:cNvPr id="258" name="Google Shape;258;p18"/>
          <p:cNvSpPr txBox="1"/>
          <p:nvPr/>
        </p:nvSpPr>
        <p:spPr>
          <a:xfrm>
            <a:off x="836684" y="930814"/>
            <a:ext cx="2374891" cy="453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2D2D2D"/>
              </a:buClr>
              <a:buSzPts val="3100"/>
            </a:pPr>
            <a:r>
              <a:rPr lang="en-US" sz="2800" b="1" dirty="0">
                <a:solidFill>
                  <a:schemeClr val="tx1"/>
                </a:solidFill>
                <a:latin typeface="The Serif Hand Extrablack" panose="03070B02030502020204" pitchFamily="66" charset="0"/>
                <a:ea typeface="Open Sans SemiBold"/>
                <a:cs typeface="Open Sans SemiBold"/>
                <a:sym typeface="Open Sans SemiBold"/>
              </a:rPr>
              <a:t>Strengths</a:t>
            </a:r>
            <a:endParaRPr sz="2800" dirty="0">
              <a:solidFill>
                <a:schemeClr val="tx1"/>
              </a:solidFill>
              <a:latin typeface="The Serif Hand Extrablack" panose="03070B02030502020204" pitchFamily="66" charset="0"/>
            </a:endParaRPr>
          </a:p>
        </p:txBody>
      </p:sp>
      <p:sp>
        <p:nvSpPr>
          <p:cNvPr id="252" name="Google Shape;252;p18"/>
          <p:cNvSpPr/>
          <p:nvPr/>
        </p:nvSpPr>
        <p:spPr>
          <a:xfrm>
            <a:off x="4183775" y="1671375"/>
            <a:ext cx="1766887" cy="2209800"/>
          </a:xfrm>
          <a:custGeom>
            <a:avLst/>
            <a:gdLst/>
            <a:ahLst/>
            <a:cxnLst/>
            <a:rect l="l" t="t" r="r" b="b"/>
            <a:pathLst>
              <a:path w="446" h="557" extrusionOk="0">
                <a:moveTo>
                  <a:pt x="446" y="172"/>
                </a:moveTo>
                <a:cubicBezTo>
                  <a:pt x="435" y="159"/>
                  <a:pt x="420" y="151"/>
                  <a:pt x="403" y="151"/>
                </a:cubicBezTo>
                <a:cubicBezTo>
                  <a:pt x="387" y="151"/>
                  <a:pt x="372" y="158"/>
                  <a:pt x="361" y="171"/>
                </a:cubicBezTo>
                <a:cubicBezTo>
                  <a:pt x="345" y="190"/>
                  <a:pt x="337" y="216"/>
                  <a:pt x="337" y="246"/>
                </a:cubicBezTo>
                <a:cubicBezTo>
                  <a:pt x="337" y="275"/>
                  <a:pt x="345" y="302"/>
                  <a:pt x="361" y="320"/>
                </a:cubicBezTo>
                <a:cubicBezTo>
                  <a:pt x="372" y="333"/>
                  <a:pt x="387" y="341"/>
                  <a:pt x="403" y="341"/>
                </a:cubicBezTo>
                <a:cubicBezTo>
                  <a:pt x="420" y="341"/>
                  <a:pt x="435" y="333"/>
                  <a:pt x="446" y="319"/>
                </a:cubicBezTo>
                <a:cubicBezTo>
                  <a:pt x="446" y="447"/>
                  <a:pt x="446" y="447"/>
                  <a:pt x="446" y="447"/>
                </a:cubicBezTo>
                <a:cubicBezTo>
                  <a:pt x="283" y="447"/>
                  <a:pt x="283" y="447"/>
                  <a:pt x="283" y="447"/>
                </a:cubicBezTo>
                <a:cubicBezTo>
                  <a:pt x="278" y="449"/>
                  <a:pt x="274" y="453"/>
                  <a:pt x="273" y="458"/>
                </a:cubicBezTo>
                <a:cubicBezTo>
                  <a:pt x="273" y="469"/>
                  <a:pt x="273" y="479"/>
                  <a:pt x="283" y="485"/>
                </a:cubicBezTo>
                <a:cubicBezTo>
                  <a:pt x="295" y="494"/>
                  <a:pt x="311" y="496"/>
                  <a:pt x="315" y="516"/>
                </a:cubicBezTo>
                <a:cubicBezTo>
                  <a:pt x="316" y="520"/>
                  <a:pt x="315" y="526"/>
                  <a:pt x="313" y="529"/>
                </a:cubicBezTo>
                <a:cubicBezTo>
                  <a:pt x="299" y="550"/>
                  <a:pt x="271" y="557"/>
                  <a:pt x="246" y="557"/>
                </a:cubicBezTo>
                <a:cubicBezTo>
                  <a:pt x="221" y="557"/>
                  <a:pt x="193" y="550"/>
                  <a:pt x="179" y="529"/>
                </a:cubicBezTo>
                <a:cubicBezTo>
                  <a:pt x="177" y="526"/>
                  <a:pt x="176" y="520"/>
                  <a:pt x="177" y="516"/>
                </a:cubicBezTo>
                <a:cubicBezTo>
                  <a:pt x="181" y="496"/>
                  <a:pt x="197" y="494"/>
                  <a:pt x="209" y="485"/>
                </a:cubicBezTo>
                <a:cubicBezTo>
                  <a:pt x="219" y="479"/>
                  <a:pt x="219" y="469"/>
                  <a:pt x="219" y="458"/>
                </a:cubicBezTo>
                <a:cubicBezTo>
                  <a:pt x="219" y="453"/>
                  <a:pt x="214" y="449"/>
                  <a:pt x="209" y="447"/>
                </a:cubicBezTo>
                <a:cubicBezTo>
                  <a:pt x="0" y="447"/>
                  <a:pt x="0" y="447"/>
                  <a:pt x="0" y="447"/>
                </a:cubicBezTo>
                <a:cubicBezTo>
                  <a:pt x="0" y="0"/>
                  <a:pt x="0" y="0"/>
                  <a:pt x="0" y="0"/>
                </a:cubicBezTo>
                <a:cubicBezTo>
                  <a:pt x="446" y="0"/>
                  <a:pt x="446" y="0"/>
                  <a:pt x="446" y="0"/>
                </a:cubicBezTo>
                <a:lnTo>
                  <a:pt x="446" y="17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8"/>
          <p:cNvSpPr txBox="1"/>
          <p:nvPr/>
        </p:nvSpPr>
        <p:spPr>
          <a:xfrm>
            <a:off x="4745299" y="1985023"/>
            <a:ext cx="696912" cy="115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FFFFF"/>
              </a:buClr>
              <a:buSzPts val="7500"/>
            </a:pPr>
            <a:r>
              <a:rPr lang="en-US" sz="75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ontserrat"/>
                <a:sym typeface="Montserrat"/>
              </a:rPr>
              <a:t>S</a:t>
            </a:r>
            <a:endParaRPr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4" name="Google Shape;254;p18"/>
          <p:cNvSpPr/>
          <p:nvPr/>
        </p:nvSpPr>
        <p:spPr>
          <a:xfrm>
            <a:off x="4183774" y="3566852"/>
            <a:ext cx="2211387" cy="1766887"/>
          </a:xfrm>
          <a:custGeom>
            <a:avLst/>
            <a:gdLst/>
            <a:ahLst/>
            <a:cxnLst/>
            <a:rect l="l" t="t" r="r" b="b"/>
            <a:pathLst>
              <a:path w="558" h="445" extrusionOk="0">
                <a:moveTo>
                  <a:pt x="173" y="0"/>
                </a:moveTo>
                <a:cubicBezTo>
                  <a:pt x="159" y="10"/>
                  <a:pt x="151" y="26"/>
                  <a:pt x="151" y="42"/>
                </a:cubicBezTo>
                <a:cubicBezTo>
                  <a:pt x="151" y="58"/>
                  <a:pt x="159" y="74"/>
                  <a:pt x="172" y="85"/>
                </a:cubicBezTo>
                <a:cubicBezTo>
                  <a:pt x="190" y="100"/>
                  <a:pt x="217" y="108"/>
                  <a:pt x="246" y="108"/>
                </a:cubicBezTo>
                <a:cubicBezTo>
                  <a:pt x="275" y="108"/>
                  <a:pt x="302" y="100"/>
                  <a:pt x="320" y="85"/>
                </a:cubicBezTo>
                <a:cubicBezTo>
                  <a:pt x="333" y="74"/>
                  <a:pt x="341" y="58"/>
                  <a:pt x="341" y="42"/>
                </a:cubicBezTo>
                <a:cubicBezTo>
                  <a:pt x="341" y="26"/>
                  <a:pt x="333" y="10"/>
                  <a:pt x="320" y="0"/>
                </a:cubicBezTo>
                <a:cubicBezTo>
                  <a:pt x="447" y="0"/>
                  <a:pt x="447" y="0"/>
                  <a:pt x="447" y="0"/>
                </a:cubicBezTo>
                <a:cubicBezTo>
                  <a:pt x="447" y="162"/>
                  <a:pt x="447" y="162"/>
                  <a:pt x="447" y="162"/>
                </a:cubicBezTo>
                <a:cubicBezTo>
                  <a:pt x="449" y="167"/>
                  <a:pt x="453" y="172"/>
                  <a:pt x="458" y="172"/>
                </a:cubicBezTo>
                <a:cubicBezTo>
                  <a:pt x="469" y="172"/>
                  <a:pt x="479" y="172"/>
                  <a:pt x="486" y="163"/>
                </a:cubicBezTo>
                <a:cubicBezTo>
                  <a:pt x="494" y="150"/>
                  <a:pt x="497" y="134"/>
                  <a:pt x="517" y="130"/>
                </a:cubicBezTo>
                <a:cubicBezTo>
                  <a:pt x="520" y="129"/>
                  <a:pt x="526" y="130"/>
                  <a:pt x="529" y="132"/>
                </a:cubicBezTo>
                <a:cubicBezTo>
                  <a:pt x="550" y="146"/>
                  <a:pt x="558" y="174"/>
                  <a:pt x="557" y="199"/>
                </a:cubicBezTo>
                <a:cubicBezTo>
                  <a:pt x="558" y="225"/>
                  <a:pt x="550" y="253"/>
                  <a:pt x="529" y="267"/>
                </a:cubicBezTo>
                <a:cubicBezTo>
                  <a:pt x="526" y="269"/>
                  <a:pt x="520" y="269"/>
                  <a:pt x="517" y="269"/>
                </a:cubicBezTo>
                <a:cubicBezTo>
                  <a:pt x="497" y="264"/>
                  <a:pt x="494" y="248"/>
                  <a:pt x="486" y="236"/>
                </a:cubicBezTo>
                <a:cubicBezTo>
                  <a:pt x="479" y="226"/>
                  <a:pt x="469" y="226"/>
                  <a:pt x="458" y="227"/>
                </a:cubicBezTo>
                <a:cubicBezTo>
                  <a:pt x="453" y="227"/>
                  <a:pt x="449" y="232"/>
                  <a:pt x="447" y="236"/>
                </a:cubicBezTo>
                <a:cubicBezTo>
                  <a:pt x="447" y="445"/>
                  <a:pt x="447" y="445"/>
                  <a:pt x="447" y="445"/>
                </a:cubicBezTo>
                <a:cubicBezTo>
                  <a:pt x="0" y="445"/>
                  <a:pt x="0" y="445"/>
                  <a:pt x="0" y="445"/>
                </a:cubicBezTo>
                <a:cubicBezTo>
                  <a:pt x="0" y="0"/>
                  <a:pt x="0" y="0"/>
                  <a:pt x="0" y="0"/>
                </a:cubicBezTo>
                <a:lnTo>
                  <a:pt x="173" y="0"/>
                </a:lnTo>
                <a:close/>
              </a:path>
            </a:pathLst>
          </a:custGeom>
          <a:solidFill>
            <a:srgbClr val="C5E0B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8"/>
          <p:cNvSpPr txBox="1"/>
          <p:nvPr/>
        </p:nvSpPr>
        <p:spPr>
          <a:xfrm>
            <a:off x="4778576" y="3930355"/>
            <a:ext cx="804863" cy="115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FFFFF"/>
              </a:buClr>
              <a:buSzPts val="7500"/>
            </a:pPr>
            <a:r>
              <a:rPr lang="en-US" sz="75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ontserrat"/>
                <a:sym typeface="Montserrat"/>
              </a:rPr>
              <a:t>O</a:t>
            </a:r>
            <a:endParaRPr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3" name="Google Shape;253;p18"/>
          <p:cNvSpPr/>
          <p:nvPr/>
        </p:nvSpPr>
        <p:spPr>
          <a:xfrm>
            <a:off x="6077662" y="3123936"/>
            <a:ext cx="1768475" cy="2209800"/>
          </a:xfrm>
          <a:custGeom>
            <a:avLst/>
            <a:gdLst/>
            <a:ahLst/>
            <a:cxnLst/>
            <a:rect l="l" t="t" r="r" b="b"/>
            <a:pathLst>
              <a:path w="446" h="557" extrusionOk="0">
                <a:moveTo>
                  <a:pt x="0" y="385"/>
                </a:moveTo>
                <a:cubicBezTo>
                  <a:pt x="10" y="398"/>
                  <a:pt x="26" y="406"/>
                  <a:pt x="43" y="406"/>
                </a:cubicBezTo>
                <a:cubicBezTo>
                  <a:pt x="59" y="406"/>
                  <a:pt x="74" y="399"/>
                  <a:pt x="85" y="386"/>
                </a:cubicBezTo>
                <a:cubicBezTo>
                  <a:pt x="100" y="367"/>
                  <a:pt x="109" y="341"/>
                  <a:pt x="108" y="311"/>
                </a:cubicBezTo>
                <a:cubicBezTo>
                  <a:pt x="109" y="282"/>
                  <a:pt x="100" y="256"/>
                  <a:pt x="85" y="237"/>
                </a:cubicBezTo>
                <a:cubicBezTo>
                  <a:pt x="74" y="224"/>
                  <a:pt x="59" y="217"/>
                  <a:pt x="43" y="217"/>
                </a:cubicBezTo>
                <a:cubicBezTo>
                  <a:pt x="26" y="217"/>
                  <a:pt x="10" y="224"/>
                  <a:pt x="0" y="238"/>
                </a:cubicBezTo>
                <a:cubicBezTo>
                  <a:pt x="0" y="110"/>
                  <a:pt x="0" y="110"/>
                  <a:pt x="0" y="110"/>
                </a:cubicBezTo>
                <a:cubicBezTo>
                  <a:pt x="163" y="110"/>
                  <a:pt x="163" y="110"/>
                  <a:pt x="163" y="110"/>
                </a:cubicBezTo>
                <a:cubicBezTo>
                  <a:pt x="167" y="108"/>
                  <a:pt x="172" y="104"/>
                  <a:pt x="172" y="99"/>
                </a:cubicBezTo>
                <a:cubicBezTo>
                  <a:pt x="173" y="88"/>
                  <a:pt x="172" y="78"/>
                  <a:pt x="163" y="72"/>
                </a:cubicBezTo>
                <a:cubicBezTo>
                  <a:pt x="151" y="63"/>
                  <a:pt x="135" y="61"/>
                  <a:pt x="130" y="41"/>
                </a:cubicBezTo>
                <a:cubicBezTo>
                  <a:pt x="129" y="37"/>
                  <a:pt x="130" y="32"/>
                  <a:pt x="132" y="29"/>
                </a:cubicBezTo>
                <a:cubicBezTo>
                  <a:pt x="146" y="7"/>
                  <a:pt x="174" y="0"/>
                  <a:pt x="200" y="0"/>
                </a:cubicBezTo>
                <a:cubicBezTo>
                  <a:pt x="225" y="0"/>
                  <a:pt x="253" y="7"/>
                  <a:pt x="267" y="29"/>
                </a:cubicBezTo>
                <a:cubicBezTo>
                  <a:pt x="269" y="32"/>
                  <a:pt x="270" y="37"/>
                  <a:pt x="269" y="41"/>
                </a:cubicBezTo>
                <a:cubicBezTo>
                  <a:pt x="264" y="61"/>
                  <a:pt x="248" y="63"/>
                  <a:pt x="236" y="72"/>
                </a:cubicBezTo>
                <a:cubicBezTo>
                  <a:pt x="227" y="78"/>
                  <a:pt x="226" y="88"/>
                  <a:pt x="227" y="99"/>
                </a:cubicBezTo>
                <a:cubicBezTo>
                  <a:pt x="227" y="104"/>
                  <a:pt x="232" y="108"/>
                  <a:pt x="236" y="110"/>
                </a:cubicBezTo>
                <a:cubicBezTo>
                  <a:pt x="446" y="110"/>
                  <a:pt x="446" y="110"/>
                  <a:pt x="446" y="110"/>
                </a:cubicBezTo>
                <a:cubicBezTo>
                  <a:pt x="446" y="557"/>
                  <a:pt x="446" y="557"/>
                  <a:pt x="446" y="557"/>
                </a:cubicBezTo>
                <a:cubicBezTo>
                  <a:pt x="0" y="557"/>
                  <a:pt x="0" y="557"/>
                  <a:pt x="0" y="557"/>
                </a:cubicBezTo>
                <a:lnTo>
                  <a:pt x="0" y="38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8"/>
          <p:cNvSpPr txBox="1"/>
          <p:nvPr/>
        </p:nvSpPr>
        <p:spPr>
          <a:xfrm>
            <a:off x="6649022" y="3836817"/>
            <a:ext cx="681037" cy="115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FFFFF"/>
              </a:buClr>
              <a:buSzPts val="7500"/>
            </a:pPr>
            <a:r>
              <a:rPr lang="en-US" sz="75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ontserrat"/>
                <a:sym typeface="Montserrat"/>
              </a:rPr>
              <a:t>T</a:t>
            </a:r>
            <a:endParaRPr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1" name="Google Shape;251;p18"/>
          <p:cNvSpPr/>
          <p:nvPr/>
        </p:nvSpPr>
        <p:spPr>
          <a:xfrm>
            <a:off x="5634749" y="1671375"/>
            <a:ext cx="2211387" cy="1765300"/>
          </a:xfrm>
          <a:custGeom>
            <a:avLst/>
            <a:gdLst/>
            <a:ahLst/>
            <a:cxnLst/>
            <a:rect l="l" t="t" r="r" b="b"/>
            <a:pathLst>
              <a:path w="558" h="445" extrusionOk="0">
                <a:moveTo>
                  <a:pt x="385" y="445"/>
                </a:moveTo>
                <a:cubicBezTo>
                  <a:pt x="398" y="435"/>
                  <a:pt x="406" y="419"/>
                  <a:pt x="406" y="403"/>
                </a:cubicBezTo>
                <a:cubicBezTo>
                  <a:pt x="406" y="387"/>
                  <a:pt x="399" y="371"/>
                  <a:pt x="386" y="360"/>
                </a:cubicBezTo>
                <a:cubicBezTo>
                  <a:pt x="367" y="345"/>
                  <a:pt x="341" y="337"/>
                  <a:pt x="312" y="337"/>
                </a:cubicBezTo>
                <a:cubicBezTo>
                  <a:pt x="282" y="337"/>
                  <a:pt x="256" y="345"/>
                  <a:pt x="237" y="360"/>
                </a:cubicBezTo>
                <a:cubicBezTo>
                  <a:pt x="224" y="371"/>
                  <a:pt x="217" y="387"/>
                  <a:pt x="217" y="403"/>
                </a:cubicBezTo>
                <a:cubicBezTo>
                  <a:pt x="217" y="419"/>
                  <a:pt x="225" y="435"/>
                  <a:pt x="238" y="445"/>
                </a:cubicBezTo>
                <a:cubicBezTo>
                  <a:pt x="110" y="445"/>
                  <a:pt x="110" y="445"/>
                  <a:pt x="110" y="445"/>
                </a:cubicBezTo>
                <a:cubicBezTo>
                  <a:pt x="110" y="283"/>
                  <a:pt x="110" y="283"/>
                  <a:pt x="110" y="283"/>
                </a:cubicBezTo>
                <a:cubicBezTo>
                  <a:pt x="108" y="278"/>
                  <a:pt x="105" y="273"/>
                  <a:pt x="99" y="273"/>
                </a:cubicBezTo>
                <a:cubicBezTo>
                  <a:pt x="88" y="273"/>
                  <a:pt x="79" y="273"/>
                  <a:pt x="72" y="282"/>
                </a:cubicBezTo>
                <a:cubicBezTo>
                  <a:pt x="64" y="295"/>
                  <a:pt x="61" y="311"/>
                  <a:pt x="41" y="315"/>
                </a:cubicBezTo>
                <a:cubicBezTo>
                  <a:pt x="37" y="316"/>
                  <a:pt x="32" y="315"/>
                  <a:pt x="29" y="313"/>
                </a:cubicBezTo>
                <a:cubicBezTo>
                  <a:pt x="8" y="299"/>
                  <a:pt x="0" y="271"/>
                  <a:pt x="0" y="246"/>
                </a:cubicBezTo>
                <a:cubicBezTo>
                  <a:pt x="0" y="220"/>
                  <a:pt x="8" y="193"/>
                  <a:pt x="29" y="178"/>
                </a:cubicBezTo>
                <a:cubicBezTo>
                  <a:pt x="32" y="176"/>
                  <a:pt x="37" y="176"/>
                  <a:pt x="41" y="176"/>
                </a:cubicBezTo>
                <a:cubicBezTo>
                  <a:pt x="61" y="181"/>
                  <a:pt x="64" y="197"/>
                  <a:pt x="72" y="209"/>
                </a:cubicBezTo>
                <a:cubicBezTo>
                  <a:pt x="79" y="219"/>
                  <a:pt x="88" y="219"/>
                  <a:pt x="99" y="218"/>
                </a:cubicBezTo>
                <a:cubicBezTo>
                  <a:pt x="105" y="218"/>
                  <a:pt x="108" y="214"/>
                  <a:pt x="110" y="209"/>
                </a:cubicBezTo>
                <a:cubicBezTo>
                  <a:pt x="110" y="0"/>
                  <a:pt x="110" y="0"/>
                  <a:pt x="110" y="0"/>
                </a:cubicBezTo>
                <a:cubicBezTo>
                  <a:pt x="558" y="0"/>
                  <a:pt x="558" y="0"/>
                  <a:pt x="558" y="0"/>
                </a:cubicBezTo>
                <a:cubicBezTo>
                  <a:pt x="558" y="445"/>
                  <a:pt x="558" y="445"/>
                  <a:pt x="558" y="445"/>
                </a:cubicBezTo>
                <a:lnTo>
                  <a:pt x="385" y="44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8"/>
          <p:cNvSpPr txBox="1"/>
          <p:nvPr/>
        </p:nvSpPr>
        <p:spPr>
          <a:xfrm>
            <a:off x="6367263" y="2005952"/>
            <a:ext cx="990600" cy="10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FFFFF"/>
              </a:buClr>
              <a:buSzPts val="7100"/>
            </a:pPr>
            <a:r>
              <a:rPr lang="en-US" sz="71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ontserrat"/>
                <a:sym typeface="Montserrat"/>
              </a:rPr>
              <a:t>W</a:t>
            </a:r>
            <a:endParaRPr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63" name="Google Shape;263;p18"/>
          <p:cNvSpPr txBox="1"/>
          <p:nvPr/>
        </p:nvSpPr>
        <p:spPr>
          <a:xfrm>
            <a:off x="2573341" y="2"/>
            <a:ext cx="7045325" cy="663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000000"/>
              </a:buClr>
              <a:buSzPts val="6500"/>
            </a:pPr>
            <a:r>
              <a:rPr lang="en-US" sz="4500" b="1" dirty="0">
                <a:latin typeface="The Serif Hand Extrablack" panose="03070B02030502020204" pitchFamily="66" charset="0"/>
                <a:ea typeface="Montserrat"/>
                <a:cs typeface="Montserrat"/>
                <a:sym typeface="Montserrat"/>
              </a:rPr>
              <a:t>SWOT ANALYSIS</a:t>
            </a:r>
            <a:endParaRPr sz="4500" dirty="0">
              <a:latin typeface="The Serif Hand Extrablack" panose="03070B02030502020204" pitchFamily="66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F4DF222-E04F-4D69-A99C-D56CEE9D54CC}"/>
              </a:ext>
            </a:extLst>
          </p:cNvPr>
          <p:cNvSpPr/>
          <p:nvPr/>
        </p:nvSpPr>
        <p:spPr>
          <a:xfrm>
            <a:off x="463119" y="1580225"/>
            <a:ext cx="204187" cy="204187"/>
          </a:xfrm>
          <a:prstGeom prst="ellipse">
            <a:avLst/>
          </a:prstGeom>
          <a:solidFill>
            <a:srgbClr val="A9D18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CBD4B33-CDA2-45C9-8A03-91B9C69026A3}"/>
              </a:ext>
            </a:extLst>
          </p:cNvPr>
          <p:cNvSpPr/>
          <p:nvPr/>
        </p:nvSpPr>
        <p:spPr>
          <a:xfrm>
            <a:off x="463119" y="1981200"/>
            <a:ext cx="204187" cy="204187"/>
          </a:xfrm>
          <a:prstGeom prst="ellipse">
            <a:avLst/>
          </a:prstGeom>
          <a:solidFill>
            <a:srgbClr val="A9D18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D82EE69-9788-49BE-BC75-4ED6D63F75B6}"/>
              </a:ext>
            </a:extLst>
          </p:cNvPr>
          <p:cNvSpPr/>
          <p:nvPr/>
        </p:nvSpPr>
        <p:spPr>
          <a:xfrm>
            <a:off x="463119" y="2382175"/>
            <a:ext cx="204187" cy="204187"/>
          </a:xfrm>
          <a:prstGeom prst="ellipse">
            <a:avLst/>
          </a:prstGeom>
          <a:solidFill>
            <a:srgbClr val="A9D18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BC1003B-D960-4FF3-87F0-1447A1CBBA64}"/>
              </a:ext>
            </a:extLst>
          </p:cNvPr>
          <p:cNvSpPr/>
          <p:nvPr/>
        </p:nvSpPr>
        <p:spPr>
          <a:xfrm>
            <a:off x="463119" y="2783149"/>
            <a:ext cx="204187" cy="204187"/>
          </a:xfrm>
          <a:prstGeom prst="ellipse">
            <a:avLst/>
          </a:prstGeom>
          <a:solidFill>
            <a:srgbClr val="A9D18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CB51B14-5B34-4B0E-9BFC-737072FF4FE4}"/>
              </a:ext>
            </a:extLst>
          </p:cNvPr>
          <p:cNvSpPr/>
          <p:nvPr/>
        </p:nvSpPr>
        <p:spPr>
          <a:xfrm>
            <a:off x="463119" y="3184125"/>
            <a:ext cx="204187" cy="204187"/>
          </a:xfrm>
          <a:prstGeom prst="ellipse">
            <a:avLst/>
          </a:prstGeom>
          <a:solidFill>
            <a:srgbClr val="A9D18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9A3999D-8981-4E8A-B09A-50160EE69247}"/>
              </a:ext>
            </a:extLst>
          </p:cNvPr>
          <p:cNvGrpSpPr/>
          <p:nvPr/>
        </p:nvGrpSpPr>
        <p:grpSpPr>
          <a:xfrm>
            <a:off x="764959" y="1740023"/>
            <a:ext cx="2929632" cy="1603900"/>
            <a:chOff x="1047564" y="2894120"/>
            <a:chExt cx="2574524" cy="160390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CB06AE4-4700-4A38-9890-8AD55593B646}"/>
                </a:ext>
              </a:extLst>
            </p:cNvPr>
            <p:cNvCxnSpPr/>
            <p:nvPr/>
          </p:nvCxnSpPr>
          <p:spPr>
            <a:xfrm>
              <a:off x="1047564" y="28941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EB6CF8A-EEEB-4A35-BCCE-61E6F85848C1}"/>
                </a:ext>
              </a:extLst>
            </p:cNvPr>
            <p:cNvCxnSpPr/>
            <p:nvPr/>
          </p:nvCxnSpPr>
          <p:spPr>
            <a:xfrm>
              <a:off x="1047564" y="329509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07BC2C5-D740-4D4A-9037-42A8D9B1EA0B}"/>
                </a:ext>
              </a:extLst>
            </p:cNvPr>
            <p:cNvCxnSpPr/>
            <p:nvPr/>
          </p:nvCxnSpPr>
          <p:spPr>
            <a:xfrm>
              <a:off x="1047564" y="369607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6498D91-8F3B-4E32-B702-74D80DE2F30D}"/>
                </a:ext>
              </a:extLst>
            </p:cNvPr>
            <p:cNvCxnSpPr/>
            <p:nvPr/>
          </p:nvCxnSpPr>
          <p:spPr>
            <a:xfrm>
              <a:off x="1047564" y="409704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1E92E5D-AC19-42CA-9F32-A6B2B55DA582}"/>
                </a:ext>
              </a:extLst>
            </p:cNvPr>
            <p:cNvCxnSpPr/>
            <p:nvPr/>
          </p:nvCxnSpPr>
          <p:spPr>
            <a:xfrm>
              <a:off x="1047564" y="44980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651186AF-B074-491D-8FA2-D82AF09A8454}"/>
              </a:ext>
            </a:extLst>
          </p:cNvPr>
          <p:cNvSpPr/>
          <p:nvPr/>
        </p:nvSpPr>
        <p:spPr>
          <a:xfrm>
            <a:off x="463119" y="4138473"/>
            <a:ext cx="204187" cy="204187"/>
          </a:xfrm>
          <a:prstGeom prst="ellipse">
            <a:avLst/>
          </a:prstGeom>
          <a:solidFill>
            <a:srgbClr val="C5E0B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3081844-C632-43AF-9B9A-92CF29383E33}"/>
              </a:ext>
            </a:extLst>
          </p:cNvPr>
          <p:cNvSpPr/>
          <p:nvPr/>
        </p:nvSpPr>
        <p:spPr>
          <a:xfrm>
            <a:off x="463119" y="4539449"/>
            <a:ext cx="204187" cy="204187"/>
          </a:xfrm>
          <a:prstGeom prst="ellipse">
            <a:avLst/>
          </a:prstGeom>
          <a:solidFill>
            <a:srgbClr val="C5E0B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7C8C160-C768-4092-8DD3-7C07DD1B435C}"/>
              </a:ext>
            </a:extLst>
          </p:cNvPr>
          <p:cNvSpPr/>
          <p:nvPr/>
        </p:nvSpPr>
        <p:spPr>
          <a:xfrm>
            <a:off x="463119" y="4940424"/>
            <a:ext cx="204187" cy="204187"/>
          </a:xfrm>
          <a:prstGeom prst="ellipse">
            <a:avLst/>
          </a:prstGeom>
          <a:solidFill>
            <a:srgbClr val="C5E0B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B4A3E39-8F65-4055-82A4-D2BF251E586F}"/>
              </a:ext>
            </a:extLst>
          </p:cNvPr>
          <p:cNvSpPr/>
          <p:nvPr/>
        </p:nvSpPr>
        <p:spPr>
          <a:xfrm>
            <a:off x="463119" y="5341399"/>
            <a:ext cx="204187" cy="204187"/>
          </a:xfrm>
          <a:prstGeom prst="ellipse">
            <a:avLst/>
          </a:prstGeom>
          <a:solidFill>
            <a:srgbClr val="C5E0B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AA6EB79-B7A6-4AE8-9D65-BC55B142500A}"/>
              </a:ext>
            </a:extLst>
          </p:cNvPr>
          <p:cNvSpPr/>
          <p:nvPr/>
        </p:nvSpPr>
        <p:spPr>
          <a:xfrm>
            <a:off x="463119" y="5742373"/>
            <a:ext cx="204187" cy="204187"/>
          </a:xfrm>
          <a:prstGeom prst="ellipse">
            <a:avLst/>
          </a:prstGeom>
          <a:solidFill>
            <a:srgbClr val="C5E0B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893A3D5-F48D-4AC2-9D5D-BB2FE5BC5B91}"/>
              </a:ext>
            </a:extLst>
          </p:cNvPr>
          <p:cNvGrpSpPr/>
          <p:nvPr/>
        </p:nvGrpSpPr>
        <p:grpSpPr>
          <a:xfrm>
            <a:off x="764959" y="4298271"/>
            <a:ext cx="2929632" cy="1603900"/>
            <a:chOff x="1047564" y="2894120"/>
            <a:chExt cx="2574524" cy="1603900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83DDD08-217C-4318-91BE-0E902BCC9C16}"/>
                </a:ext>
              </a:extLst>
            </p:cNvPr>
            <p:cNvCxnSpPr/>
            <p:nvPr/>
          </p:nvCxnSpPr>
          <p:spPr>
            <a:xfrm>
              <a:off x="1047564" y="28941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F9BED97-577D-43EC-8FB1-E9865C7B1FFD}"/>
                </a:ext>
              </a:extLst>
            </p:cNvPr>
            <p:cNvCxnSpPr/>
            <p:nvPr/>
          </p:nvCxnSpPr>
          <p:spPr>
            <a:xfrm>
              <a:off x="1047564" y="329509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8E1726A-7C39-4BE8-850D-BD05A7E4145A}"/>
                </a:ext>
              </a:extLst>
            </p:cNvPr>
            <p:cNvCxnSpPr/>
            <p:nvPr/>
          </p:nvCxnSpPr>
          <p:spPr>
            <a:xfrm>
              <a:off x="1047564" y="369607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1358BAF-CDEA-4EA2-A634-EFABBA73313A}"/>
                </a:ext>
              </a:extLst>
            </p:cNvPr>
            <p:cNvCxnSpPr/>
            <p:nvPr/>
          </p:nvCxnSpPr>
          <p:spPr>
            <a:xfrm>
              <a:off x="1047564" y="409704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75C2EDC-BE94-41AC-BDC0-868CC87815A1}"/>
                </a:ext>
              </a:extLst>
            </p:cNvPr>
            <p:cNvCxnSpPr/>
            <p:nvPr/>
          </p:nvCxnSpPr>
          <p:spPr>
            <a:xfrm>
              <a:off x="1047564" y="44980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Oval 61">
            <a:extLst>
              <a:ext uri="{FF2B5EF4-FFF2-40B4-BE49-F238E27FC236}">
                <a16:creationId xmlns:a16="http://schemas.microsoft.com/office/drawing/2014/main" id="{25020106-C3A3-418F-9ABE-64C72AE87C74}"/>
              </a:ext>
            </a:extLst>
          </p:cNvPr>
          <p:cNvSpPr/>
          <p:nvPr/>
        </p:nvSpPr>
        <p:spPr>
          <a:xfrm>
            <a:off x="8268073" y="1580227"/>
            <a:ext cx="204187" cy="204187"/>
          </a:xfrm>
          <a:prstGeom prst="ellipse">
            <a:avLst/>
          </a:prstGeom>
          <a:solidFill>
            <a:srgbClr val="9DC3E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DD1F14F-C785-491C-9471-FFE858C3120A}"/>
              </a:ext>
            </a:extLst>
          </p:cNvPr>
          <p:cNvSpPr/>
          <p:nvPr/>
        </p:nvSpPr>
        <p:spPr>
          <a:xfrm>
            <a:off x="8268073" y="1981202"/>
            <a:ext cx="204187" cy="204187"/>
          </a:xfrm>
          <a:prstGeom prst="ellipse">
            <a:avLst/>
          </a:prstGeom>
          <a:solidFill>
            <a:srgbClr val="9DC3E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B54B5FB-6083-4A73-B023-5A0DF72782E7}"/>
              </a:ext>
            </a:extLst>
          </p:cNvPr>
          <p:cNvSpPr/>
          <p:nvPr/>
        </p:nvSpPr>
        <p:spPr>
          <a:xfrm>
            <a:off x="8268073" y="2382177"/>
            <a:ext cx="204187" cy="204187"/>
          </a:xfrm>
          <a:prstGeom prst="ellipse">
            <a:avLst/>
          </a:prstGeom>
          <a:solidFill>
            <a:srgbClr val="9DC3E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7588985-96E1-479D-9093-4AA8E3E9D6C0}"/>
              </a:ext>
            </a:extLst>
          </p:cNvPr>
          <p:cNvSpPr/>
          <p:nvPr/>
        </p:nvSpPr>
        <p:spPr>
          <a:xfrm>
            <a:off x="8268073" y="2783151"/>
            <a:ext cx="204187" cy="204187"/>
          </a:xfrm>
          <a:prstGeom prst="ellipse">
            <a:avLst/>
          </a:prstGeom>
          <a:solidFill>
            <a:srgbClr val="9DC3E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54C489D-2123-48D3-BC05-8F1AABF4EAC0}"/>
              </a:ext>
            </a:extLst>
          </p:cNvPr>
          <p:cNvSpPr/>
          <p:nvPr/>
        </p:nvSpPr>
        <p:spPr>
          <a:xfrm>
            <a:off x="8268073" y="3184127"/>
            <a:ext cx="204187" cy="204187"/>
          </a:xfrm>
          <a:prstGeom prst="ellipse">
            <a:avLst/>
          </a:prstGeom>
          <a:solidFill>
            <a:srgbClr val="9DC3E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E2E9D29-6DFC-46C4-9389-228D195F1884}"/>
              </a:ext>
            </a:extLst>
          </p:cNvPr>
          <p:cNvGrpSpPr/>
          <p:nvPr/>
        </p:nvGrpSpPr>
        <p:grpSpPr>
          <a:xfrm>
            <a:off x="8569911" y="1740023"/>
            <a:ext cx="2929632" cy="1603900"/>
            <a:chOff x="1047564" y="2894120"/>
            <a:chExt cx="2574524" cy="1603900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EDC39F7-90BF-4ABF-B8C9-A3EF7ABD938F}"/>
                </a:ext>
              </a:extLst>
            </p:cNvPr>
            <p:cNvCxnSpPr/>
            <p:nvPr/>
          </p:nvCxnSpPr>
          <p:spPr>
            <a:xfrm>
              <a:off x="1047564" y="28941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83A636C-1BB8-4F9E-A7BE-30E98CE6CF96}"/>
                </a:ext>
              </a:extLst>
            </p:cNvPr>
            <p:cNvCxnSpPr/>
            <p:nvPr/>
          </p:nvCxnSpPr>
          <p:spPr>
            <a:xfrm>
              <a:off x="1047564" y="329509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EA2E1B7-5ADB-4B1A-9F11-075DD05DE16A}"/>
                </a:ext>
              </a:extLst>
            </p:cNvPr>
            <p:cNvCxnSpPr/>
            <p:nvPr/>
          </p:nvCxnSpPr>
          <p:spPr>
            <a:xfrm>
              <a:off x="1047564" y="369607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A3EE96F8-1876-4BF0-9C94-1CE51DB455F8}"/>
                </a:ext>
              </a:extLst>
            </p:cNvPr>
            <p:cNvCxnSpPr/>
            <p:nvPr/>
          </p:nvCxnSpPr>
          <p:spPr>
            <a:xfrm>
              <a:off x="1047564" y="409704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5470753-79AE-4639-A298-075890FA3C99}"/>
                </a:ext>
              </a:extLst>
            </p:cNvPr>
            <p:cNvCxnSpPr/>
            <p:nvPr/>
          </p:nvCxnSpPr>
          <p:spPr>
            <a:xfrm>
              <a:off x="1047564" y="44980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78D8AEB4-5420-4DA6-8D25-EDD991F784FF}"/>
              </a:ext>
            </a:extLst>
          </p:cNvPr>
          <p:cNvSpPr/>
          <p:nvPr/>
        </p:nvSpPr>
        <p:spPr>
          <a:xfrm>
            <a:off x="8268073" y="4138475"/>
            <a:ext cx="204187" cy="204187"/>
          </a:xfrm>
          <a:prstGeom prst="ellipse">
            <a:avLst/>
          </a:prstGeom>
          <a:solidFill>
            <a:srgbClr val="2E75B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BC15326-FCE1-403A-9CB4-9A4932434F4F}"/>
              </a:ext>
            </a:extLst>
          </p:cNvPr>
          <p:cNvSpPr/>
          <p:nvPr/>
        </p:nvSpPr>
        <p:spPr>
          <a:xfrm>
            <a:off x="8268073" y="4539451"/>
            <a:ext cx="204187" cy="204187"/>
          </a:xfrm>
          <a:prstGeom prst="ellipse">
            <a:avLst/>
          </a:prstGeom>
          <a:solidFill>
            <a:srgbClr val="2E75B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E16DF4E-6574-4D77-81FF-E754B76F8BB6}"/>
              </a:ext>
            </a:extLst>
          </p:cNvPr>
          <p:cNvSpPr/>
          <p:nvPr/>
        </p:nvSpPr>
        <p:spPr>
          <a:xfrm>
            <a:off x="8268073" y="4940426"/>
            <a:ext cx="204187" cy="204187"/>
          </a:xfrm>
          <a:prstGeom prst="ellipse">
            <a:avLst/>
          </a:prstGeom>
          <a:solidFill>
            <a:srgbClr val="2E75B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D82D7C9-661B-4D95-9EE4-C15B244D884B}"/>
              </a:ext>
            </a:extLst>
          </p:cNvPr>
          <p:cNvSpPr/>
          <p:nvPr/>
        </p:nvSpPr>
        <p:spPr>
          <a:xfrm>
            <a:off x="8268073" y="5341401"/>
            <a:ext cx="204187" cy="204187"/>
          </a:xfrm>
          <a:prstGeom prst="ellipse">
            <a:avLst/>
          </a:prstGeom>
          <a:solidFill>
            <a:srgbClr val="2E75B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AE43972-48F3-49A3-AE1C-241BC3EC6733}"/>
              </a:ext>
            </a:extLst>
          </p:cNvPr>
          <p:cNvSpPr/>
          <p:nvPr/>
        </p:nvSpPr>
        <p:spPr>
          <a:xfrm>
            <a:off x="8268073" y="5742375"/>
            <a:ext cx="204187" cy="204187"/>
          </a:xfrm>
          <a:prstGeom prst="ellipse">
            <a:avLst/>
          </a:prstGeom>
          <a:solidFill>
            <a:srgbClr val="2E75B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043F45D-FB6D-49B5-93ED-4D0EBCC491F3}"/>
              </a:ext>
            </a:extLst>
          </p:cNvPr>
          <p:cNvGrpSpPr/>
          <p:nvPr/>
        </p:nvGrpSpPr>
        <p:grpSpPr>
          <a:xfrm>
            <a:off x="8569911" y="4298271"/>
            <a:ext cx="2929632" cy="1603900"/>
            <a:chOff x="1047564" y="2894120"/>
            <a:chExt cx="2574524" cy="1603900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22B1EBB-8364-4418-981C-EF23E55E7C27}"/>
                </a:ext>
              </a:extLst>
            </p:cNvPr>
            <p:cNvCxnSpPr/>
            <p:nvPr/>
          </p:nvCxnSpPr>
          <p:spPr>
            <a:xfrm>
              <a:off x="1047564" y="28941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E8908ED-C469-464C-B19A-0B79EE99ADF5}"/>
                </a:ext>
              </a:extLst>
            </p:cNvPr>
            <p:cNvCxnSpPr/>
            <p:nvPr/>
          </p:nvCxnSpPr>
          <p:spPr>
            <a:xfrm>
              <a:off x="1047564" y="329509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051B587D-B03B-43AB-B2A7-9E4C6C37CCCF}"/>
                </a:ext>
              </a:extLst>
            </p:cNvPr>
            <p:cNvCxnSpPr/>
            <p:nvPr/>
          </p:nvCxnSpPr>
          <p:spPr>
            <a:xfrm>
              <a:off x="1047564" y="369607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D00BA39-6641-49D8-9557-BB3DA73759D2}"/>
                </a:ext>
              </a:extLst>
            </p:cNvPr>
            <p:cNvCxnSpPr/>
            <p:nvPr/>
          </p:nvCxnSpPr>
          <p:spPr>
            <a:xfrm>
              <a:off x="1047564" y="409704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76D0770-E5AB-4DC1-BCB3-F70913114B5D}"/>
                </a:ext>
              </a:extLst>
            </p:cNvPr>
            <p:cNvCxnSpPr/>
            <p:nvPr/>
          </p:nvCxnSpPr>
          <p:spPr>
            <a:xfrm>
              <a:off x="1047564" y="44980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Google Shape;169;p16">
            <a:extLst>
              <a:ext uri="{FF2B5EF4-FFF2-40B4-BE49-F238E27FC236}">
                <a16:creationId xmlns:a16="http://schemas.microsoft.com/office/drawing/2014/main" id="{54346E7F-907C-4B19-98B5-B39FFD747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675" y="1269507"/>
            <a:ext cx="3375841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he Serif Hand Extrablack" panose="03070B02030502020204" pitchFamily="66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Internal Factors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The Serif Hand Extrablack" panose="03070B020305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74" name="Google Shape;169;p16">
            <a:extLst>
              <a:ext uri="{FF2B5EF4-FFF2-40B4-BE49-F238E27FC236}">
                <a16:creationId xmlns:a16="http://schemas.microsoft.com/office/drawing/2014/main" id="{49A8ECA3-3CB3-4582-AFB2-EAA8210A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2852" y="5326602"/>
            <a:ext cx="3094191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he Serif Hand Extrablack" panose="03070B02030502020204" pitchFamily="66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External Factors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The Serif Hand Extrablack" panose="03070B020305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1567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" grpId="0"/>
      <p:bldP spid="256" grpId="0"/>
      <p:bldP spid="257" grpId="0"/>
      <p:bldP spid="258" grpId="0"/>
      <p:bldP spid="263" grpId="0"/>
      <p:bldP spid="73" grpId="0"/>
      <p:bldP spid="7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2.14"/>
  <p:tag name="AS_TITLE" val="Aspose.Slides for .NET 2.0"/>
  <p:tag name="AS_VERSION" val="20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14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Microsoft YaHei UI</vt:lpstr>
      <vt:lpstr>Arial</vt:lpstr>
      <vt:lpstr>Calibri</vt:lpstr>
      <vt:lpstr>Open Sans Semibold</vt:lpstr>
      <vt:lpstr>The Serif Hand Extrablack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Bar-Dayan</dc:creator>
  <cp:lastModifiedBy>Nicole Dayan</cp:lastModifiedBy>
  <cp:revision>65</cp:revision>
  <dcterms:modified xsi:type="dcterms:W3CDTF">2021-05-19T18:36:24Z</dcterms:modified>
</cp:coreProperties>
</file>